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75" r:id="rId4"/>
    <p:sldId id="270" r:id="rId5"/>
    <p:sldId id="272" r:id="rId6"/>
    <p:sldId id="276" r:id="rId7"/>
    <p:sldId id="273" r:id="rId8"/>
    <p:sldId id="277" r:id="rId9"/>
    <p:sldId id="278" r:id="rId10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99"/>
    <a:srgbClr val="EAEAEA"/>
    <a:srgbClr val="3366FF"/>
    <a:srgbClr val="FFCC00"/>
    <a:srgbClr val="FFFF66"/>
    <a:srgbClr val="33CC33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>
        <p:scale>
          <a:sx n="60" d="100"/>
          <a:sy n="60" d="100"/>
        </p:scale>
        <p:origin x="336" y="6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17234468937876E-2"/>
          <c:y val="2.6058631921824105E-2"/>
          <c:w val="0.60120240480961928"/>
          <c:h val="0.977198697068403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6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FF" mc:Ignorable="a14" a14:legacySpreadsheetColorIndex="14"/>
                  </a:gs>
                  <a:gs pos="100000">
                    <a:srgbClr xmlns:mc="http://schemas.openxmlformats.org/markup-compatibility/2006" xmlns:a14="http://schemas.microsoft.com/office/drawing/2010/main" val="190019" mc:Ignorable="a14" a14:legacySpreadsheetColorIndex="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0-10AB-4760-9BED-22C2207E708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00FF" mc:Ignorable="a14" a14:legacySpreadsheetColorIndex="12"/>
                  </a:gs>
                  <a:gs pos="100000">
                    <a:srgbClr xmlns:mc="http://schemas.openxmlformats.org/markup-compatibility/2006" xmlns:a14="http://schemas.microsoft.com/office/drawing/2010/main" val="000019" mc:Ignorable="a14" a14:legacySpreadsheetColorIndex="1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1-10AB-4760-9BED-22C2207E708C}"/>
              </c:ext>
            </c:extLst>
          </c:dPt>
          <c:dLbls>
            <c:dLbl>
              <c:idx val="0"/>
              <c:layout>
                <c:manualLayout>
                  <c:x val="-0.20057470364272134"/>
                  <c:y val="1.115555314759209E-2"/>
                </c:manualLayout>
              </c:layout>
              <c:numFmt formatCode="0%" sourceLinked="0"/>
              <c:spPr>
                <a:noFill/>
                <a:ln w="37926">
                  <a:noFill/>
                </a:ln>
              </c:spPr>
              <c:txPr>
                <a:bodyPr/>
                <a:lstStyle/>
                <a:p>
                  <a:pPr>
                    <a:defRPr sz="1866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0AB-4760-9BED-22C2207E708C}"/>
                </c:ext>
              </c:extLst>
            </c:dLbl>
            <c:dLbl>
              <c:idx val="1"/>
              <c:layout>
                <c:manualLayout>
                  <c:x val="0.19438877755511022"/>
                  <c:y val="2.4184869108504148E-2"/>
                </c:manualLayout>
              </c:layout>
              <c:numFmt formatCode="0%" sourceLinked="0"/>
              <c:spPr>
                <a:noFill/>
                <a:ln w="37926">
                  <a:noFill/>
                </a:ln>
              </c:spPr>
              <c:txPr>
                <a:bodyPr/>
                <a:lstStyle/>
                <a:p>
                  <a:pPr>
                    <a:defRPr sz="1866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0AB-4760-9BED-22C2207E708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0AB-4760-9BED-22C2207E708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6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3-10AB-4760-9BED-22C2207E708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4-10AB-4760-9BED-22C2207E708C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5-10AB-4760-9BED-22C2207E708C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6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6-10AB-4760-9BED-22C2207E708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7-10AB-4760-9BED-22C2207E708C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8-10AB-4760-9BED-22C2207E708C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6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9-10AB-4760-9BED-22C2207E708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A-10AB-4760-9BED-22C2207E708C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B-10AB-4760-9BED-22C2207E708C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6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C-10AB-4760-9BED-22C2207E708C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6">
                <a:noFill/>
              </a:ln>
            </c:spPr>
            <c:extLst>
              <c:ext xmlns:c16="http://schemas.microsoft.com/office/drawing/2014/chart" uri="{C3380CC4-5D6E-409C-BE32-E72D297353CC}">
                <c16:uniqueId val="{0000000D-10AB-4760-9BED-22C2207E708C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E-10AB-4760-9BED-22C2207E70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37926">
          <a:noFill/>
        </a:ln>
      </c:spPr>
    </c:plotArea>
    <c:legend>
      <c:legendPos val="r"/>
      <c:layout>
        <c:manualLayout>
          <c:xMode val="edge"/>
          <c:yMode val="edge"/>
          <c:x val="0.79358717434869741"/>
          <c:y val="0"/>
          <c:w val="0.20641282565130262"/>
          <c:h val="0.47231270358306188"/>
        </c:manualLayout>
      </c:layout>
      <c:overlay val="0"/>
      <c:spPr>
        <a:solidFill>
          <a:srgbClr val="FFFF99"/>
        </a:solidFill>
        <a:ln w="4741">
          <a:solidFill>
            <a:schemeClr val="tx1"/>
          </a:solidFill>
          <a:prstDash val="solid"/>
        </a:ln>
      </c:spPr>
      <c:txPr>
        <a:bodyPr/>
        <a:lstStyle/>
        <a:p>
          <a:pPr>
            <a:defRPr sz="164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2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072144288577156E-2"/>
          <c:y val="2.6058631921824105E-2"/>
          <c:w val="0.70140280561122248"/>
          <c:h val="0.977198697068403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FF" mc:Ignorable="a14" a14:legacySpreadsheetColorIndex="14"/>
                  </a:gs>
                  <a:gs pos="100000">
                    <a:srgbClr xmlns:mc="http://schemas.openxmlformats.org/markup-compatibility/2006" xmlns:a14="http://schemas.microsoft.com/office/drawing/2010/main" val="190019" mc:Ignorable="a14" a14:legacySpreadsheetColorIndex="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0-4B94-47E0-A0AA-28E07B74CA5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00FF" mc:Ignorable="a14" a14:legacySpreadsheetColorIndex="12"/>
                  </a:gs>
                  <a:gs pos="100000">
                    <a:srgbClr xmlns:mc="http://schemas.openxmlformats.org/markup-compatibility/2006" xmlns:a14="http://schemas.microsoft.com/office/drawing/2010/main" val="000019" mc:Ignorable="a14" a14:legacySpreadsheetColorIndex="1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1-4B94-47E0-A0AA-28E07B74CA5E}"/>
              </c:ext>
            </c:extLst>
          </c:dPt>
          <c:dLbls>
            <c:dLbl>
              <c:idx val="0"/>
              <c:layout>
                <c:manualLayout>
                  <c:x val="-0.2356978838445799"/>
                  <c:y val="-0.13868171640519605"/>
                </c:manualLayout>
              </c:layout>
              <c:numFmt formatCode="0%" sourceLinked="0"/>
              <c:spPr>
                <a:noFill/>
                <a:ln w="37925">
                  <a:noFill/>
                </a:ln>
              </c:spPr>
              <c:txPr>
                <a:bodyPr/>
                <a:lstStyle/>
                <a:p>
                  <a:pPr>
                    <a:defRPr sz="1866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B94-47E0-A0AA-28E07B74CA5E}"/>
                </c:ext>
              </c:extLst>
            </c:dLbl>
            <c:dLbl>
              <c:idx val="1"/>
              <c:layout>
                <c:manualLayout>
                  <c:x val="0.15631262525050099"/>
                  <c:y val="-0.14193904539542407"/>
                </c:manualLayout>
              </c:layout>
              <c:numFmt formatCode="0%" sourceLinked="0"/>
              <c:spPr>
                <a:noFill/>
                <a:ln w="37925">
                  <a:noFill/>
                </a:ln>
              </c:spPr>
              <c:txPr>
                <a:bodyPr/>
                <a:lstStyle/>
                <a:p>
                  <a:pPr>
                    <a:defRPr sz="1866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B94-47E0-A0AA-28E07B74CA5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B94-47E0-A0AA-28E07B74CA5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3-4B94-47E0-A0AA-28E07B74CA5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4-4B94-47E0-A0AA-28E07B74CA5E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5-4B94-47E0-A0AA-28E07B74CA5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6-4B94-47E0-A0AA-28E07B74CA5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7-4B94-47E0-A0AA-28E07B74CA5E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8-4B94-47E0-A0AA-28E07B74CA5E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9-4B94-47E0-A0AA-28E07B74CA5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A-4B94-47E0-A0AA-28E07B74CA5E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B-4B94-47E0-A0AA-28E07B74CA5E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C-4B94-47E0-A0AA-28E07B74CA5E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D-4B94-47E0-A0AA-28E07B74CA5E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E-4B94-47E0-A0AA-28E07B74C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7925">
          <a:noFill/>
        </a:ln>
      </c:spPr>
    </c:plotArea>
    <c:legend>
      <c:legendPos val="r"/>
      <c:layout>
        <c:manualLayout>
          <c:xMode val="edge"/>
          <c:yMode val="edge"/>
          <c:x val="0.79358717434869741"/>
          <c:y val="0.10749185667752444"/>
          <c:w val="0.20641282565130262"/>
          <c:h val="0.47231270358306188"/>
        </c:manualLayout>
      </c:layout>
      <c:overlay val="0"/>
      <c:spPr>
        <a:solidFill>
          <a:srgbClr val="FFFF99"/>
        </a:solidFill>
        <a:ln w="4741">
          <a:solidFill>
            <a:schemeClr val="tx1"/>
          </a:solidFill>
          <a:prstDash val="solid"/>
        </a:ln>
      </c:spPr>
      <c:txPr>
        <a:bodyPr/>
        <a:lstStyle/>
        <a:p>
          <a:pPr>
            <a:defRPr sz="164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2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072144288577156E-2"/>
          <c:y val="2.6058631921824105E-2"/>
          <c:w val="0.70140280561122248"/>
          <c:h val="0.9771986970684039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FF" mc:Ignorable="a14" a14:legacySpreadsheetColorIndex="14"/>
                  </a:gs>
                  <a:gs pos="100000">
                    <a:srgbClr xmlns:mc="http://schemas.openxmlformats.org/markup-compatibility/2006" xmlns:a14="http://schemas.microsoft.com/office/drawing/2010/main" val="190019" mc:Ignorable="a14" a14:legacySpreadsheetColorIndex="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0-37F7-4BF8-985C-54FE3CF441BB}"/>
              </c:ext>
            </c:extLst>
          </c:dPt>
          <c:dPt>
            <c:idx val="1"/>
            <c:bubble3D val="0"/>
            <c:explosion val="13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00FF" mc:Ignorable="a14" a14:legacySpreadsheetColorIndex="12"/>
                  </a:gs>
                  <a:gs pos="100000">
                    <a:srgbClr xmlns:mc="http://schemas.openxmlformats.org/markup-compatibility/2006" xmlns:a14="http://schemas.microsoft.com/office/drawing/2010/main" val="000019" mc:Ignorable="a14" a14:legacySpreadsheetColorIndex="1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1-37F7-4BF8-985C-54FE3CF441BB}"/>
              </c:ext>
            </c:extLst>
          </c:dPt>
          <c:dLbls>
            <c:dLbl>
              <c:idx val="0"/>
              <c:layout>
                <c:manualLayout>
                  <c:x val="-0.13252524299306156"/>
                  <c:y val="-0.23819294040150096"/>
                </c:manualLayout>
              </c:layout>
              <c:numFmt formatCode="0%" sourceLinked="0"/>
              <c:spPr>
                <a:noFill/>
                <a:ln w="37925">
                  <a:noFill/>
                </a:ln>
              </c:spPr>
              <c:txPr>
                <a:bodyPr/>
                <a:lstStyle/>
                <a:p>
                  <a:pPr>
                    <a:defRPr sz="1866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F7-4BF8-985C-54FE3CF441BB}"/>
                </c:ext>
              </c:extLst>
            </c:dLbl>
            <c:dLbl>
              <c:idx val="1"/>
              <c:layout>
                <c:manualLayout>
                  <c:x val="0.13381621931901463"/>
                  <c:y val="8.5153611271279295E-2"/>
                </c:manualLayout>
              </c:layout>
              <c:numFmt formatCode="0%" sourceLinked="0"/>
              <c:spPr>
                <a:noFill/>
                <a:ln w="37925">
                  <a:noFill/>
                </a:ln>
              </c:spPr>
              <c:txPr>
                <a:bodyPr/>
                <a:lstStyle/>
                <a:p>
                  <a:pPr>
                    <a:defRPr sz="1866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F7-4BF8-985C-54FE3CF441B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F7-4BF8-985C-54FE3CF441B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3-37F7-4BF8-985C-54FE3CF441B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4-37F7-4BF8-985C-54FE3CF441BB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5-37F7-4BF8-985C-54FE3CF441B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6-37F7-4BF8-985C-54FE3CF441B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7-37F7-4BF8-985C-54FE3CF441BB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8-37F7-4BF8-985C-54FE3CF441B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9-37F7-4BF8-985C-54FE3CF441B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A-37F7-4BF8-985C-54FE3CF441BB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Sheet1!$B$5:$C$5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B-37F7-4BF8-985C-54FE3CF441BB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92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C-37F7-4BF8-985C-54FE3CF441B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925">
                <a:noFill/>
              </a:ln>
            </c:spPr>
            <c:extLst>
              <c:ext xmlns:c16="http://schemas.microsoft.com/office/drawing/2014/chart" uri="{C3380CC4-5D6E-409C-BE32-E72D297353CC}">
                <c16:uniqueId val="{0000000D-37F7-4BF8-985C-54FE3CF441BB}"/>
              </c:ext>
            </c:extLst>
          </c:dPt>
          <c:cat>
            <c:strRef>
              <c:f>Sheet1!$B$1:$C$1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Sheet1!$B$6:$C$6</c:f>
              <c:numCache>
                <c:formatCode>General</c:formatCode>
                <c:ptCount val="2"/>
              </c:numCache>
            </c:numRef>
          </c:val>
          <c:extLst>
            <c:ext xmlns:c16="http://schemas.microsoft.com/office/drawing/2014/chart" uri="{C3380CC4-5D6E-409C-BE32-E72D297353CC}">
              <c16:uniqueId val="{0000000E-37F7-4BF8-985C-54FE3CF441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7925">
          <a:noFill/>
        </a:ln>
      </c:spPr>
    </c:plotArea>
    <c:legend>
      <c:legendPos val="r"/>
      <c:layout>
        <c:manualLayout>
          <c:xMode val="edge"/>
          <c:yMode val="edge"/>
          <c:x val="0.79358717434869741"/>
          <c:y val="0.10749185667752444"/>
          <c:w val="0.20641282565130262"/>
          <c:h val="0.47231270358306188"/>
        </c:manualLayout>
      </c:layout>
      <c:overlay val="0"/>
      <c:spPr>
        <a:solidFill>
          <a:srgbClr val="FFFF99"/>
        </a:solidFill>
        <a:ln w="4741">
          <a:solidFill>
            <a:schemeClr val="tx1"/>
          </a:solidFill>
          <a:prstDash val="solid"/>
        </a:ln>
      </c:spPr>
      <c:txPr>
        <a:bodyPr/>
        <a:lstStyle/>
        <a:p>
          <a:pPr>
            <a:defRPr sz="164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829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29258517034069"/>
          <c:y val="7.5581395348837205E-2"/>
          <c:w val="0.60120240480961928"/>
          <c:h val="0.87209302325581395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191400" mc:Ignorable="a14" a14:legacySpreadsheetColorIndex="5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0-EE73-4D20-83E0-DF46AEF2E33F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CCFF" mc:Ignorable="a14" a14:legacySpreadsheetColorIndex="40"/>
                  </a:gs>
                  <a:gs pos="100000">
                    <a:srgbClr xmlns:mc="http://schemas.openxmlformats.org/markup-compatibility/2006" xmlns:a14="http://schemas.microsoft.com/office/drawing/2010/main" val="001419" mc:Ignorable="a14" a14:legacySpreadsheetColorIndex="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1-EE73-4D20-83E0-DF46AEF2E33F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66FF" mc:Ignorable="a14" a14:legacySpreadsheetColorIndex="48"/>
                  </a:gs>
                  <a:gs pos="100000">
                    <a:srgbClr xmlns:mc="http://schemas.openxmlformats.org/markup-compatibility/2006" xmlns:a14="http://schemas.microsoft.com/office/drawing/2010/main" val="050A19" mc:Ignorable="a14" a14:legacySpreadsheetColorIndex="4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2-EE73-4D20-83E0-DF46AEF2E33F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FF" mc:Ignorable="a14" a14:legacySpreadsheetColorIndex="14"/>
                  </a:gs>
                  <a:gs pos="100000">
                    <a:srgbClr xmlns:mc="http://schemas.openxmlformats.org/markup-compatibility/2006" xmlns:a14="http://schemas.microsoft.com/office/drawing/2010/main" val="190019" mc:Ignorable="a14" a14:legacySpreadsheetColorIndex="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3-EE73-4D20-83E0-DF46AEF2E33F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000D00" mc:Ignorable="a14" a14:legacySpreadsheetColorIndex="1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4-EE73-4D20-83E0-DF46AEF2E33F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5-EE73-4D20-83E0-DF46AEF2E33F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00" mc:Ignorable="a14" a14:legacySpreadsheetColorIndex="19"/>
                  </a:gs>
                  <a:gs pos="100000">
                    <a:srgbClr xmlns:mc="http://schemas.openxmlformats.org/markup-compatibility/2006" xmlns:a14="http://schemas.microsoft.com/office/drawing/2010/main" val="0D0D00" mc:Ignorable="a14" a14:legacySpreadsheetColorIndex="1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6-EE73-4D20-83E0-DF46AEF2E33F}"/>
              </c:ext>
            </c:extLst>
          </c:dPt>
          <c:dLbls>
            <c:dLbl>
              <c:idx val="0"/>
              <c:layout>
                <c:manualLayout>
                  <c:x val="-3.3115085603938277E-2"/>
                  <c:y val="0.11046511627906978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E73-4D20-83E0-DF46AEF2E33F}"/>
                </c:ext>
              </c:extLst>
            </c:dLbl>
            <c:dLbl>
              <c:idx val="1"/>
              <c:layout>
                <c:manualLayout>
                  <c:x val="-0.13411034343861894"/>
                  <c:y val="0.15381406014909846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E73-4D20-83E0-DF46AEF2E33F}"/>
                </c:ext>
              </c:extLst>
            </c:dLbl>
            <c:dLbl>
              <c:idx val="2"/>
              <c:layout>
                <c:manualLayout>
                  <c:x val="-0.15906285023301492"/>
                  <c:y val="-9.3914005025324765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73-4D20-83E0-DF46AEF2E33F}"/>
                </c:ext>
              </c:extLst>
            </c:dLbl>
            <c:dLbl>
              <c:idx val="3"/>
              <c:layout>
                <c:manualLayout>
                  <c:x val="5.068582155188367E-2"/>
                  <c:y val="-0.20090805562215286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E73-4D20-83E0-DF46AEF2E33F}"/>
                </c:ext>
              </c:extLst>
            </c:dLbl>
            <c:dLbl>
              <c:idx val="4"/>
              <c:layout>
                <c:manualLayout>
                  <c:x val="0.14990674545760049"/>
                  <c:y val="-4.5522736668825003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E73-4D20-83E0-DF46AEF2E33F}"/>
                </c:ext>
              </c:extLst>
            </c:dLbl>
            <c:dLbl>
              <c:idx val="5"/>
              <c:layout>
                <c:manualLayout>
                  <c:x val="0.13154554757187981"/>
                  <c:y val="0.10051064530683365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E73-4D20-83E0-DF46AEF2E33F}"/>
                </c:ext>
              </c:extLst>
            </c:dLbl>
            <c:dLbl>
              <c:idx val="6"/>
              <c:layout>
                <c:manualLayout>
                  <c:x val="7.0602324933400074E-2"/>
                  <c:y val="0.14825581395348841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E73-4D20-83E0-DF46AEF2E33F}"/>
                </c:ext>
              </c:extLst>
            </c:dLbl>
            <c:numFmt formatCode="0%" sourceLinked="0"/>
            <c:spPr>
              <a:noFill/>
              <a:ln w="3788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64" b="1" i="0" u="none" strike="noStrike" baseline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E73-4D20-83E0-DF46AEF2E33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8-EE73-4D20-83E0-DF46AEF2E33F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9-EE73-4D20-83E0-DF46AEF2E33F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A-EE73-4D20-83E0-DF46AEF2E33F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B-EE73-4D20-83E0-DF46AEF2E33F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C-EE73-4D20-83E0-DF46AEF2E33F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D-EE73-4D20-83E0-DF46AEF2E33F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E-EE73-4D20-83E0-DF46AEF2E33F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F-EE73-4D20-83E0-DF46AEF2E33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0-EE73-4D20-83E0-DF46AEF2E33F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1-EE73-4D20-83E0-DF46AEF2E33F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2-EE73-4D20-83E0-DF46AEF2E33F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3-EE73-4D20-83E0-DF46AEF2E33F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4-EE73-4D20-83E0-DF46AEF2E33F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5-EE73-4D20-83E0-DF46AEF2E33F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6-EE73-4D20-83E0-DF46AEF2E33F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7-EE73-4D20-83E0-DF46AEF2E33F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8-EE73-4D20-83E0-DF46AEF2E33F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9-EE73-4D20-83E0-DF46AEF2E33F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A-EE73-4D20-83E0-DF46AEF2E33F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B-EE73-4D20-83E0-DF46AEF2E33F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C-EE73-4D20-83E0-DF46AEF2E33F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D-EE73-4D20-83E0-DF46AEF2E33F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E-EE73-4D20-83E0-DF46AEF2E33F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F-EE73-4D20-83E0-DF46AEF2E33F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0-EE73-4D20-83E0-DF46AEF2E33F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1-EE73-4D20-83E0-DF46AEF2E33F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2-EE73-4D20-83E0-DF46AEF2E33F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3-EE73-4D20-83E0-DF46AEF2E33F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4-EE73-4D20-83E0-DF46AEF2E33F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5-EE73-4D20-83E0-DF46AEF2E33F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6-EE73-4D20-83E0-DF46AEF2E33F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27-EE73-4D20-83E0-DF46AEF2E3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37884">
          <a:noFill/>
        </a:ln>
      </c:spPr>
    </c:plotArea>
    <c:legend>
      <c:legendPos val="r"/>
      <c:layout>
        <c:manualLayout>
          <c:xMode val="edge"/>
          <c:yMode val="edge"/>
          <c:x val="0.79358717434869741"/>
          <c:y val="5.8139534883720929E-3"/>
          <c:w val="0.20641282565130262"/>
          <c:h val="0.42151162790697677"/>
        </c:manualLayout>
      </c:layout>
      <c:overlay val="0"/>
      <c:spPr>
        <a:solidFill>
          <a:srgbClr val="FFFF99"/>
        </a:solidFill>
        <a:ln w="4735">
          <a:solidFill>
            <a:schemeClr val="tx1"/>
          </a:solidFill>
          <a:prstDash val="solid"/>
        </a:ln>
      </c:spPr>
      <c:txPr>
        <a:bodyPr/>
        <a:lstStyle/>
        <a:p>
          <a:pPr>
            <a:defRPr sz="1641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976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29258517034069"/>
          <c:y val="0.13662790697674418"/>
          <c:w val="0.60120240480961928"/>
          <c:h val="0.7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191400" mc:Ignorable="a14" a14:legacySpreadsheetColorIndex="5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0-AE6D-41CF-A2EA-D44268DD090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CCFF" mc:Ignorable="a14" a14:legacySpreadsheetColorIndex="40"/>
                  </a:gs>
                  <a:gs pos="100000">
                    <a:srgbClr xmlns:mc="http://schemas.openxmlformats.org/markup-compatibility/2006" xmlns:a14="http://schemas.microsoft.com/office/drawing/2010/main" val="001419" mc:Ignorable="a14" a14:legacySpreadsheetColorIndex="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1-AE6D-41CF-A2EA-D44268DD090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66FF" mc:Ignorable="a14" a14:legacySpreadsheetColorIndex="48"/>
                  </a:gs>
                  <a:gs pos="100000">
                    <a:srgbClr xmlns:mc="http://schemas.openxmlformats.org/markup-compatibility/2006" xmlns:a14="http://schemas.microsoft.com/office/drawing/2010/main" val="050A19" mc:Ignorable="a14" a14:legacySpreadsheetColorIndex="4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2-AE6D-41CF-A2EA-D44268DD090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FF" mc:Ignorable="a14" a14:legacySpreadsheetColorIndex="14"/>
                  </a:gs>
                  <a:gs pos="100000">
                    <a:srgbClr xmlns:mc="http://schemas.openxmlformats.org/markup-compatibility/2006" xmlns:a14="http://schemas.microsoft.com/office/drawing/2010/main" val="190019" mc:Ignorable="a14" a14:legacySpreadsheetColorIndex="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3-AE6D-41CF-A2EA-D44268DD090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000D00" mc:Ignorable="a14" a14:legacySpreadsheetColorIndex="1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4-AE6D-41CF-A2EA-D44268DD0905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5-AE6D-41CF-A2EA-D44268DD0905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00" mc:Ignorable="a14" a14:legacySpreadsheetColorIndex="19"/>
                  </a:gs>
                  <a:gs pos="100000">
                    <a:srgbClr xmlns:mc="http://schemas.openxmlformats.org/markup-compatibility/2006" xmlns:a14="http://schemas.microsoft.com/office/drawing/2010/main" val="0D0D00" mc:Ignorable="a14" a14:legacySpreadsheetColorIndex="1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6-AE6D-41CF-A2EA-D44268DD0905}"/>
              </c:ext>
            </c:extLst>
          </c:dPt>
          <c:dLbls>
            <c:dLbl>
              <c:idx val="0"/>
              <c:layout>
                <c:manualLayout>
                  <c:x val="-3.3858970381514863E-2"/>
                  <c:y val="8.6435030403026525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E6D-41CF-A2EA-D44268DD0905}"/>
                </c:ext>
              </c:extLst>
            </c:dLbl>
            <c:dLbl>
              <c:idx val="1"/>
              <c:layout>
                <c:manualLayout>
                  <c:x val="-0.10971299289257741"/>
                  <c:y val="6.7510109171500993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6D-41CF-A2EA-D44268DD0905}"/>
                </c:ext>
              </c:extLst>
            </c:dLbl>
            <c:dLbl>
              <c:idx val="2"/>
              <c:layout>
                <c:manualLayout>
                  <c:x val="-0.16874373489684391"/>
                  <c:y val="-0.14149221187917327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E6D-41CF-A2EA-D44268DD0905}"/>
                </c:ext>
              </c:extLst>
            </c:dLbl>
            <c:dLbl>
              <c:idx val="3"/>
              <c:layout>
                <c:manualLayout>
                  <c:x val="4.3336459333154997E-2"/>
                  <c:y val="-0.26407441615051053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E6D-41CF-A2EA-D44268DD0905}"/>
                </c:ext>
              </c:extLst>
            </c:dLbl>
            <c:dLbl>
              <c:idx val="4"/>
              <c:layout>
                <c:manualLayout>
                  <c:x val="0.14703696466317265"/>
                  <c:y val="-9.688503483935762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E6D-41CF-A2EA-D44268DD0905}"/>
                </c:ext>
              </c:extLst>
            </c:dLbl>
            <c:dLbl>
              <c:idx val="5"/>
              <c:layout>
                <c:manualLayout>
                  <c:x val="0.1036855938813934"/>
                  <c:y val="5.420798275305494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E6D-41CF-A2EA-D44268DD0905}"/>
                </c:ext>
              </c:extLst>
            </c:dLbl>
            <c:dLbl>
              <c:idx val="6"/>
              <c:layout>
                <c:manualLayout>
                  <c:x val="5.8303922654292073E-2"/>
                  <c:y val="0.1026288706988826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E6D-41CF-A2EA-D44268DD0905}"/>
                </c:ext>
              </c:extLst>
            </c:dLbl>
            <c:numFmt formatCode="0%" sourceLinked="0"/>
            <c:spPr>
              <a:noFill/>
              <a:ln w="3788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64" b="1" i="0" u="none" strike="noStrike" baseline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E6D-41CF-A2EA-D44268DD0905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8-AE6D-41CF-A2EA-D44268DD090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9-AE6D-41CF-A2EA-D44268DD090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A-AE6D-41CF-A2EA-D44268DD090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B-AE6D-41CF-A2EA-D44268DD090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C-AE6D-41CF-A2EA-D44268DD0905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D-AE6D-41CF-A2EA-D44268DD0905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E-AE6D-41CF-A2EA-D44268DD0905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F-AE6D-41CF-A2EA-D44268DD0905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0-AE6D-41CF-A2EA-D44268DD090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1-AE6D-41CF-A2EA-D44268DD090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2-AE6D-41CF-A2EA-D44268DD090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3-AE6D-41CF-A2EA-D44268DD090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4-AE6D-41CF-A2EA-D44268DD0905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5-AE6D-41CF-A2EA-D44268DD0905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6-AE6D-41CF-A2EA-D44268DD0905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7-AE6D-41CF-A2EA-D44268DD0905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8-AE6D-41CF-A2EA-D44268DD090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9-AE6D-41CF-A2EA-D44268DD090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A-AE6D-41CF-A2EA-D44268DD090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B-AE6D-41CF-A2EA-D44268DD090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C-AE6D-41CF-A2EA-D44268DD0905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D-AE6D-41CF-A2EA-D44268DD0905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E-AE6D-41CF-A2EA-D44268DD0905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F-AE6D-41CF-A2EA-D44268DD0905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0-AE6D-41CF-A2EA-D44268DD0905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1-AE6D-41CF-A2EA-D44268DD0905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2-AE6D-41CF-A2EA-D44268DD0905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3-AE6D-41CF-A2EA-D44268DD0905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4-AE6D-41CF-A2EA-D44268DD0905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5-AE6D-41CF-A2EA-D44268DD0905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6-AE6D-41CF-A2EA-D44268DD0905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27-AE6D-41CF-A2EA-D44268DD09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7884">
          <a:noFill/>
        </a:ln>
      </c:spPr>
    </c:plotArea>
    <c:legend>
      <c:legendPos val="r"/>
      <c:layout>
        <c:manualLayout>
          <c:xMode val="edge"/>
          <c:yMode val="edge"/>
          <c:x val="0.79358717434869741"/>
          <c:y val="0.18313953488372092"/>
          <c:w val="0.20641282565130262"/>
          <c:h val="0.42151162790697677"/>
        </c:manualLayout>
      </c:layout>
      <c:overlay val="0"/>
      <c:spPr>
        <a:solidFill>
          <a:srgbClr val="FFFF99"/>
        </a:solidFill>
        <a:ln w="4735">
          <a:solidFill>
            <a:schemeClr val="tx1"/>
          </a:solidFill>
          <a:prstDash val="solid"/>
        </a:ln>
      </c:spPr>
      <c:txPr>
        <a:bodyPr/>
        <a:lstStyle/>
        <a:p>
          <a:pPr>
            <a:defRPr sz="1641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976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629258517034069"/>
          <c:y val="0.13662790697674418"/>
          <c:w val="0.60120240480961928"/>
          <c:h val="0.75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explosion val="11"/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CC00" mc:Ignorable="a14" a14:legacySpreadsheetColorIndex="51"/>
                  </a:gs>
                  <a:gs pos="100000">
                    <a:srgbClr xmlns:mc="http://schemas.openxmlformats.org/markup-compatibility/2006" xmlns:a14="http://schemas.microsoft.com/office/drawing/2010/main" val="191400" mc:Ignorable="a14" a14:legacySpreadsheetColorIndex="51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0-7A49-4FC5-A633-77F5FF345E54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CCFF" mc:Ignorable="a14" a14:legacySpreadsheetColorIndex="40"/>
                  </a:gs>
                  <a:gs pos="100000">
                    <a:srgbClr xmlns:mc="http://schemas.openxmlformats.org/markup-compatibility/2006" xmlns:a14="http://schemas.microsoft.com/office/drawing/2010/main" val="001419" mc:Ignorable="a14" a14:legacySpreadsheetColorIndex="4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1-7A49-4FC5-A633-77F5FF345E54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3366FF" mc:Ignorable="a14" a14:legacySpreadsheetColorIndex="48"/>
                  </a:gs>
                  <a:gs pos="100000">
                    <a:srgbClr xmlns:mc="http://schemas.openxmlformats.org/markup-compatibility/2006" xmlns:a14="http://schemas.microsoft.com/office/drawing/2010/main" val="050A19" mc:Ignorable="a14" a14:legacySpreadsheetColorIndex="48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2-7A49-4FC5-A633-77F5FF345E54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00FF" mc:Ignorable="a14" a14:legacySpreadsheetColorIndex="14"/>
                  </a:gs>
                  <a:gs pos="100000">
                    <a:srgbClr xmlns:mc="http://schemas.openxmlformats.org/markup-compatibility/2006" xmlns:a14="http://schemas.microsoft.com/office/drawing/2010/main" val="190019" mc:Ignorable="a14" a14:legacySpreadsheetColorIndex="1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3-7A49-4FC5-A633-77F5FF345E54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008000" mc:Ignorable="a14" a14:legacySpreadsheetColorIndex="17"/>
                  </a:gs>
                  <a:gs pos="100000">
                    <a:srgbClr xmlns:mc="http://schemas.openxmlformats.org/markup-compatibility/2006" xmlns:a14="http://schemas.microsoft.com/office/drawing/2010/main" val="000D00" mc:Ignorable="a14" a14:legacySpreadsheetColorIndex="17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4-7A49-4FC5-A633-77F5FF345E54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5-7A49-4FC5-A633-77F5FF345E54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8000" mc:Ignorable="a14" a14:legacySpreadsheetColorIndex="19"/>
                  </a:gs>
                  <a:gs pos="100000">
                    <a:srgbClr xmlns:mc="http://schemas.openxmlformats.org/markup-compatibility/2006" xmlns:a14="http://schemas.microsoft.com/office/drawing/2010/main" val="0D0D00" mc:Ignorable="a14" a14:legacySpreadsheetColorIndex="1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6-7A49-4FC5-A633-77F5FF345E54}"/>
              </c:ext>
            </c:extLst>
          </c:dPt>
          <c:dLbls>
            <c:dLbl>
              <c:idx val="0"/>
              <c:layout>
                <c:manualLayout>
                  <c:x val="-2.9909093511124474E-2"/>
                  <c:y val="6.80462256261362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A49-4FC5-A633-77F5FF345E54}"/>
                </c:ext>
              </c:extLst>
            </c:dLbl>
            <c:dLbl>
              <c:idx val="1"/>
              <c:layout>
                <c:manualLayout>
                  <c:x val="-9.4816498442431008E-2"/>
                  <c:y val="4.9712870268464132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A49-4FC5-A633-77F5FF345E54}"/>
                </c:ext>
              </c:extLst>
            </c:dLbl>
            <c:dLbl>
              <c:idx val="2"/>
              <c:layout>
                <c:manualLayout>
                  <c:x val="-0.15212165452220305"/>
                  <c:y val="-0.1428096559106089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A49-4FC5-A633-77F5FF345E54}"/>
                </c:ext>
              </c:extLst>
            </c:dLbl>
            <c:dLbl>
              <c:idx val="3"/>
              <c:layout>
                <c:manualLayout>
                  <c:x val="3.738004971240122E-2"/>
                  <c:y val="-0.24276747300917279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A49-4FC5-A633-77F5FF345E54}"/>
                </c:ext>
              </c:extLst>
            </c:dLbl>
            <c:dLbl>
              <c:idx val="4"/>
              <c:layout>
                <c:manualLayout>
                  <c:x val="0.12751207085054861"/>
                  <c:y val="-0.10026644887741948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A49-4FC5-A633-77F5FF345E54}"/>
                </c:ext>
              </c:extLst>
            </c:dLbl>
            <c:dLbl>
              <c:idx val="5"/>
              <c:layout>
                <c:manualLayout>
                  <c:x val="9.2386144819379096E-2"/>
                  <c:y val="4.6218612957484861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A49-4FC5-A633-77F5FF345E54}"/>
                </c:ext>
              </c:extLst>
            </c:dLbl>
            <c:dLbl>
              <c:idx val="6"/>
              <c:layout>
                <c:manualLayout>
                  <c:x val="4.9057082603643609E-2"/>
                  <c:y val="8.5227970784400003E-2"/>
                </c:manualLayout>
              </c:layout>
              <c:numFmt formatCode="0%" sourceLinked="0"/>
              <c:spPr>
                <a:noFill/>
                <a:ln w="37884">
                  <a:noFill/>
                </a:ln>
              </c:spPr>
              <c:txPr>
                <a:bodyPr/>
                <a:lstStyle/>
                <a:p>
                  <a:pPr>
                    <a:defRPr sz="1864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A49-4FC5-A633-77F5FF345E54}"/>
                </c:ext>
              </c:extLst>
            </c:dLbl>
            <c:numFmt formatCode="0%" sourceLinked="0"/>
            <c:spPr>
              <a:noFill/>
              <a:ln w="37884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864" b="1" i="0" u="none" strike="noStrike" baseline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  <c:pt idx="6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A49-4FC5-A633-77F5FF345E54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8-7A49-4FC5-A633-77F5FF345E54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9-7A49-4FC5-A633-77F5FF345E54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A-7A49-4FC5-A633-77F5FF345E54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B-7A49-4FC5-A633-77F5FF345E54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C-7A49-4FC5-A633-77F5FF345E54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D-7A49-4FC5-A633-77F5FF345E54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0E-7A49-4FC5-A633-77F5FF345E54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0F-7A49-4FC5-A633-77F5FF345E54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0-7A49-4FC5-A633-77F5FF345E54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1-7A49-4FC5-A633-77F5FF345E54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2-7A49-4FC5-A633-77F5FF345E54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3-7A49-4FC5-A633-77F5FF345E54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4-7A49-4FC5-A633-77F5FF345E54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5-7A49-4FC5-A633-77F5FF345E54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6-7A49-4FC5-A633-77F5FF345E54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7-7A49-4FC5-A633-77F5FF345E54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8-7A49-4FC5-A633-77F5FF345E54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9-7A49-4FC5-A633-77F5FF345E54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A-7A49-4FC5-A633-77F5FF345E54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B-7A49-4FC5-A633-77F5FF345E54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C-7A49-4FC5-A633-77F5FF345E54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D-7A49-4FC5-A633-77F5FF345E54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1E-7A49-4FC5-A633-77F5FF345E54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1F-7A49-4FC5-A633-77F5FF345E54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4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0-7A49-4FC5-A633-77F5FF345E54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1-7A49-4FC5-A633-77F5FF345E54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2-7A49-4FC5-A633-77F5FF345E54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3-7A49-4FC5-A633-77F5FF345E54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4-7A49-4FC5-A633-77F5FF345E54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5-7A49-4FC5-A633-77F5FF345E54}"/>
              </c:ext>
            </c:extLst>
          </c:dPt>
          <c:dPt>
            <c:idx val="6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4">
                <a:noFill/>
              </a:ln>
            </c:spPr>
            <c:extLst>
              <c:ext xmlns:c16="http://schemas.microsoft.com/office/drawing/2014/chart" uri="{C3380CC4-5D6E-409C-BE32-E72D297353CC}">
                <c16:uniqueId val="{00000026-7A49-4FC5-A633-77F5FF345E54}"/>
              </c:ext>
            </c:extLst>
          </c:dPt>
          <c:cat>
            <c:strRef>
              <c:f>Sheet1!$B$1:$H$1</c:f>
              <c:strCache>
                <c:ptCount val="7"/>
                <c:pt idx="0">
                  <c:v>～10代</c:v>
                </c:pt>
                <c:pt idx="1">
                  <c:v>20代</c:v>
                </c:pt>
                <c:pt idx="2">
                  <c:v>30代</c:v>
                </c:pt>
                <c:pt idx="3">
                  <c:v>40代</c:v>
                </c:pt>
                <c:pt idx="4">
                  <c:v>50代</c:v>
                </c:pt>
                <c:pt idx="5">
                  <c:v>60代</c:v>
                </c:pt>
                <c:pt idx="6">
                  <c:v>70代～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</c:numCache>
            </c:numRef>
          </c:val>
          <c:extLst>
            <c:ext xmlns:c16="http://schemas.microsoft.com/office/drawing/2014/chart" uri="{C3380CC4-5D6E-409C-BE32-E72D297353CC}">
              <c16:uniqueId val="{00000027-7A49-4FC5-A633-77F5FF345E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7884">
          <a:noFill/>
        </a:ln>
      </c:spPr>
    </c:plotArea>
    <c:legend>
      <c:legendPos val="r"/>
      <c:layout>
        <c:manualLayout>
          <c:xMode val="edge"/>
          <c:yMode val="edge"/>
          <c:x val="0.79358717434869741"/>
          <c:y val="0.18313953488372092"/>
          <c:w val="0.20641282565130262"/>
          <c:h val="0.42151162790697677"/>
        </c:manualLayout>
      </c:layout>
      <c:overlay val="0"/>
      <c:spPr>
        <a:solidFill>
          <a:srgbClr val="FFFF99"/>
        </a:solidFill>
        <a:ln w="4735">
          <a:solidFill>
            <a:schemeClr val="tx1"/>
          </a:solidFill>
          <a:prstDash val="solid"/>
        </a:ln>
      </c:spPr>
      <c:txPr>
        <a:bodyPr/>
        <a:lstStyle/>
        <a:p>
          <a:pPr>
            <a:defRPr sz="1641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976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392857142857142"/>
          <c:y val="2.3255813953488372E-2"/>
          <c:w val="0.6"/>
          <c:h val="0.97674418604651159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6827">
              <a:solidFill>
                <a:srgbClr val="333333"/>
              </a:solidFill>
              <a:prstDash val="solid"/>
            </a:ln>
          </c:spPr>
          <c:dPt>
            <c:idx val="0"/>
            <c:bubble3D val="0"/>
            <c:spPr>
              <a:solidFill>
                <a:srgbClr val="008000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108-496B-822A-6B1C9E861411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108-496B-822A-6B1C9E861411}"/>
              </c:ext>
            </c:extLst>
          </c:dPt>
          <c:dPt>
            <c:idx val="2"/>
            <c:bubble3D val="0"/>
            <c:spPr>
              <a:solidFill>
                <a:srgbClr val="3366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108-496B-822A-6B1C9E861411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108-496B-822A-6B1C9E861411}"/>
              </c:ext>
            </c:extLst>
          </c:dPt>
          <c:dPt>
            <c:idx val="4"/>
            <c:bubble3D val="0"/>
            <c:spPr>
              <a:solidFill>
                <a:srgbClr val="993366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108-496B-822A-6B1C9E861411}"/>
              </c:ext>
            </c:extLst>
          </c:dPt>
          <c:dPt>
            <c:idx val="5"/>
            <c:bubble3D val="0"/>
            <c:spPr>
              <a:solidFill>
                <a:srgbClr val="00CC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108-496B-822A-6B1C9E861411}"/>
              </c:ext>
            </c:extLst>
          </c:dPt>
          <c:dLbls>
            <c:dLbl>
              <c:idx val="0"/>
              <c:layout>
                <c:manualLayout>
                  <c:x val="-0.10118169989080217"/>
                  <c:y val="0.14825581395348839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108-496B-822A-6B1C9E861411}"/>
                </c:ext>
              </c:extLst>
            </c:dLbl>
            <c:dLbl>
              <c:idx val="1"/>
              <c:layout>
                <c:manualLayout>
                  <c:x val="-0.18013885181292211"/>
                  <c:y val="2.5279956089761135E-2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08-496B-822A-6B1C9E861411}"/>
                </c:ext>
              </c:extLst>
            </c:dLbl>
            <c:dLbl>
              <c:idx val="2"/>
              <c:layout>
                <c:manualLayout>
                  <c:x val="-0.10050189092492168"/>
                  <c:y val="-0.19255214576840085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108-496B-822A-6B1C9E861411}"/>
                </c:ext>
              </c:extLst>
            </c:dLbl>
            <c:dLbl>
              <c:idx val="3"/>
              <c:layout>
                <c:manualLayout>
                  <c:x val="0.13928180798449039"/>
                  <c:y val="-0.18940052896169091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08-496B-822A-6B1C9E861411}"/>
                </c:ext>
              </c:extLst>
            </c:dLbl>
            <c:dLbl>
              <c:idx val="4"/>
              <c:layout>
                <c:manualLayout>
                  <c:x val="0.13118276592782041"/>
                  <c:y val="9.1063487673606835E-2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108-496B-822A-6B1C9E861411}"/>
                </c:ext>
              </c:extLst>
            </c:dLbl>
            <c:dLbl>
              <c:idx val="5"/>
              <c:layout>
                <c:manualLayout>
                  <c:x val="6.0814771807156609E-2"/>
                  <c:y val="0.11337209302325579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108-496B-822A-6B1C9E861411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42142857142857143"/>
                  <c:y val="0.17151162790697674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108-496B-822A-6B1C9E861411}"/>
                </c:ext>
              </c:extLst>
            </c:dLbl>
            <c:numFmt formatCode="0%" sourceLinked="0"/>
            <c:spPr>
              <a:noFill/>
              <a:ln w="3788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88" b="1" i="0" u="none" strike="noStrike" baseline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D108-496B-822A-6B1C9E861411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8-D108-496B-822A-6B1C9E861411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9-D108-496B-822A-6B1C9E861411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A-D108-496B-822A-6B1C9E861411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B-D108-496B-822A-6B1C9E861411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C-D108-496B-822A-6B1C9E861411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D-D108-496B-822A-6B1C9E861411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E-D108-496B-822A-6B1C9E861411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F-D108-496B-822A-6B1C9E861411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0-D108-496B-822A-6B1C9E861411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1-D108-496B-822A-6B1C9E861411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2-D108-496B-822A-6B1C9E861411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3-D108-496B-822A-6B1C9E861411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4-D108-496B-822A-6B1C9E861411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15-D108-496B-822A-6B1C9E861411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6-D108-496B-822A-6B1C9E861411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7-D108-496B-822A-6B1C9E861411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8-D108-496B-822A-6B1C9E861411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9-D108-496B-822A-6B1C9E861411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A-D108-496B-822A-6B1C9E861411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B-D108-496B-822A-6B1C9E861411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1C-D108-496B-822A-6B1C9E861411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D-D108-496B-822A-6B1C9E861411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E-D108-496B-822A-6B1C9E861411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F-D108-496B-822A-6B1C9E861411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0-D108-496B-822A-6B1C9E861411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1-D108-496B-822A-6B1C9E861411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2-D108-496B-822A-6B1C9E861411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23-D108-496B-822A-6B1C9E8614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37885">
          <a:noFill/>
        </a:ln>
      </c:spPr>
    </c:plotArea>
    <c:legend>
      <c:legendPos val="r"/>
      <c:layout>
        <c:manualLayout>
          <c:xMode val="edge"/>
          <c:yMode val="edge"/>
          <c:x val="0.76249999999999996"/>
          <c:y val="0"/>
          <c:w val="0.23749999999999999"/>
          <c:h val="0.42151162790697677"/>
        </c:manualLayout>
      </c:layout>
      <c:overlay val="0"/>
      <c:spPr>
        <a:solidFill>
          <a:srgbClr val="FFFF99"/>
        </a:solidFill>
        <a:ln w="4736">
          <a:solidFill>
            <a:schemeClr val="tx1"/>
          </a:solidFill>
          <a:prstDash val="solid"/>
        </a:ln>
      </c:spPr>
      <c:txPr>
        <a:bodyPr/>
        <a:lstStyle/>
        <a:p>
          <a:pPr>
            <a:defRPr sz="137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051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92857142857142"/>
          <c:y val="7.2674418604651167E-2"/>
          <c:w val="0.6"/>
          <c:h val="0.880813953488372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6827">
              <a:solidFill>
                <a:srgbClr val="333333"/>
              </a:solidFill>
              <a:prstDash val="solid"/>
            </a:ln>
          </c:spPr>
          <c:dPt>
            <c:idx val="0"/>
            <c:bubble3D val="0"/>
            <c:spPr>
              <a:solidFill>
                <a:srgbClr val="008000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CB48-400E-A6EE-723C05AC8E1B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CB48-400E-A6EE-723C05AC8E1B}"/>
              </c:ext>
            </c:extLst>
          </c:dPt>
          <c:dPt>
            <c:idx val="2"/>
            <c:bubble3D val="0"/>
            <c:spPr>
              <a:solidFill>
                <a:srgbClr val="3366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CB48-400E-A6EE-723C05AC8E1B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CB48-400E-A6EE-723C05AC8E1B}"/>
              </c:ext>
            </c:extLst>
          </c:dPt>
          <c:dPt>
            <c:idx val="4"/>
            <c:bubble3D val="0"/>
            <c:spPr>
              <a:solidFill>
                <a:srgbClr val="993366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CB48-400E-A6EE-723C05AC8E1B}"/>
              </c:ext>
            </c:extLst>
          </c:dPt>
          <c:dPt>
            <c:idx val="5"/>
            <c:bubble3D val="0"/>
            <c:spPr>
              <a:solidFill>
                <a:srgbClr val="00CC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CB48-400E-A6EE-723C05AC8E1B}"/>
              </c:ext>
            </c:extLst>
          </c:dPt>
          <c:dLbls>
            <c:dLbl>
              <c:idx val="0"/>
              <c:layout>
                <c:manualLayout>
                  <c:x val="-9.0783061270276577E-2"/>
                  <c:y val="0.12513358548054904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48-400E-A6EE-723C05AC8E1B}"/>
                </c:ext>
              </c:extLst>
            </c:dLbl>
            <c:dLbl>
              <c:idx val="1"/>
              <c:layout>
                <c:manualLayout>
                  <c:x val="-0.14248940385644915"/>
                  <c:y val="-6.914880964741521E-3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48-400E-A6EE-723C05AC8E1B}"/>
                </c:ext>
              </c:extLst>
            </c:dLbl>
            <c:dLbl>
              <c:idx val="2"/>
              <c:layout>
                <c:manualLayout>
                  <c:x val="-0.11632732703267989"/>
                  <c:y val="-0.26657527981922424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48-400E-A6EE-723C05AC8E1B}"/>
                </c:ext>
              </c:extLst>
            </c:dLbl>
            <c:dLbl>
              <c:idx val="3"/>
              <c:layout>
                <c:manualLayout>
                  <c:x val="0.1096451266922556"/>
                  <c:y val="-0.21892417555034105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48-400E-A6EE-723C05AC8E1B}"/>
                </c:ext>
              </c:extLst>
            </c:dLbl>
            <c:dLbl>
              <c:idx val="4"/>
              <c:layout>
                <c:manualLayout>
                  <c:x val="0.12508927501729117"/>
                  <c:y val="3.1286224531211937E-2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48-400E-A6EE-723C05AC8E1B}"/>
                </c:ext>
              </c:extLst>
            </c:dLbl>
            <c:dLbl>
              <c:idx val="5"/>
              <c:layout>
                <c:manualLayout>
                  <c:x val="6.3678116509288507E-2"/>
                  <c:y val="0.11046511627906977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48-400E-A6EE-723C05AC8E1B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42142857142857143"/>
                  <c:y val="0.17151162790697674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88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48-400E-A6EE-723C05AC8E1B}"/>
                </c:ext>
              </c:extLst>
            </c:dLbl>
            <c:numFmt formatCode="0%" sourceLinked="0"/>
            <c:spPr>
              <a:noFill/>
              <a:ln w="3788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88" b="1" i="0" u="none" strike="noStrike" baseline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B48-400E-A6EE-723C05AC8E1B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8-CB48-400E-A6EE-723C05AC8E1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9-CB48-400E-A6EE-723C05AC8E1B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A-CB48-400E-A6EE-723C05AC8E1B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B-CB48-400E-A6EE-723C05AC8E1B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C-CB48-400E-A6EE-723C05AC8E1B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D-CB48-400E-A6EE-723C05AC8E1B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E-CB48-400E-A6EE-723C05AC8E1B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F-CB48-400E-A6EE-723C05AC8E1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0-CB48-400E-A6EE-723C05AC8E1B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1-CB48-400E-A6EE-723C05AC8E1B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2-CB48-400E-A6EE-723C05AC8E1B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3-CB48-400E-A6EE-723C05AC8E1B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4-CB48-400E-A6EE-723C05AC8E1B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15-CB48-400E-A6EE-723C05AC8E1B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6-CB48-400E-A6EE-723C05AC8E1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7-CB48-400E-A6EE-723C05AC8E1B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8-CB48-400E-A6EE-723C05AC8E1B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9-CB48-400E-A6EE-723C05AC8E1B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A-CB48-400E-A6EE-723C05AC8E1B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B-CB48-400E-A6EE-723C05AC8E1B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1C-CB48-400E-A6EE-723C05AC8E1B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D-CB48-400E-A6EE-723C05AC8E1B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E-CB48-400E-A6EE-723C05AC8E1B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F-CB48-400E-A6EE-723C05AC8E1B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0-CB48-400E-A6EE-723C05AC8E1B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1-CB48-400E-A6EE-723C05AC8E1B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2-CB48-400E-A6EE-723C05AC8E1B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23-CB48-400E-A6EE-723C05AC8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7885">
          <a:noFill/>
        </a:ln>
      </c:spPr>
    </c:plotArea>
    <c:legend>
      <c:legendPos val="r"/>
      <c:layout>
        <c:manualLayout>
          <c:xMode val="edge"/>
          <c:yMode val="edge"/>
          <c:x val="0.76249999999999996"/>
          <c:y val="0.18023255813953487"/>
          <c:w val="0.23749999999999999"/>
          <c:h val="0.42151162790697677"/>
        </c:manualLayout>
      </c:layout>
      <c:overlay val="0"/>
      <c:spPr>
        <a:solidFill>
          <a:srgbClr val="FFFF99"/>
        </a:solidFill>
        <a:ln w="4736">
          <a:solidFill>
            <a:schemeClr val="tx1"/>
          </a:solidFill>
          <a:prstDash val="solid"/>
        </a:ln>
      </c:spPr>
      <c:txPr>
        <a:bodyPr/>
        <a:lstStyle/>
        <a:p>
          <a:pPr>
            <a:defRPr sz="137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051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392857142857142"/>
          <c:y val="7.2674418604651167E-2"/>
          <c:w val="0.6"/>
          <c:h val="0.880813953488372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項目1</c:v>
                </c:pt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00FF" mc:Ignorable="a14" a14:legacySpreadsheetColorIndex="14"/>
                </a:gs>
                <a:gs pos="100000">
                  <a:srgbClr xmlns:mc="http://schemas.openxmlformats.org/markup-compatibility/2006" xmlns:a14="http://schemas.microsoft.com/office/drawing/2010/main" val="190019" mc:Ignorable="a14" a14:legacySpreadsheetColorIndex="14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6827">
              <a:solidFill>
                <a:srgbClr val="333333"/>
              </a:solidFill>
              <a:prstDash val="solid"/>
            </a:ln>
          </c:spPr>
          <c:explosion val="13"/>
          <c:dPt>
            <c:idx val="0"/>
            <c:bubble3D val="0"/>
            <c:spPr>
              <a:solidFill>
                <a:srgbClr val="008000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B68-4221-96B0-9DC302F043E3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B68-4221-96B0-9DC302F043E3}"/>
              </c:ext>
            </c:extLst>
          </c:dPt>
          <c:dPt>
            <c:idx val="2"/>
            <c:bubble3D val="0"/>
            <c:spPr>
              <a:solidFill>
                <a:srgbClr val="3366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B68-4221-96B0-9DC302F043E3}"/>
              </c:ext>
            </c:extLst>
          </c:dPt>
          <c:dPt>
            <c:idx val="3"/>
            <c:bubble3D val="0"/>
            <c:spPr>
              <a:solidFill>
                <a:srgbClr val="FF0000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B68-4221-96B0-9DC302F043E3}"/>
              </c:ext>
            </c:extLst>
          </c:dPt>
          <c:dPt>
            <c:idx val="4"/>
            <c:bubble3D val="0"/>
            <c:spPr>
              <a:solidFill>
                <a:srgbClr val="993366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B68-4221-96B0-9DC302F043E3}"/>
              </c:ext>
            </c:extLst>
          </c:dPt>
          <c:dPt>
            <c:idx val="5"/>
            <c:bubble3D val="0"/>
            <c:spPr>
              <a:solidFill>
                <a:srgbClr val="00CCFF"/>
              </a:solidFill>
              <a:ln w="56827">
                <a:solidFill>
                  <a:srgbClr val="333333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B68-4221-96B0-9DC302F043E3}"/>
              </c:ext>
            </c:extLst>
          </c:dPt>
          <c:dLbls>
            <c:dLbl>
              <c:idx val="0"/>
              <c:layout>
                <c:manualLayout>
                  <c:x val="-7.707636837651477E-2"/>
                  <c:y val="0.1101474183384713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68-4221-96B0-9DC302F043E3}"/>
                </c:ext>
              </c:extLst>
            </c:dLbl>
            <c:dLbl>
              <c:idx val="1"/>
              <c:layout>
                <c:manualLayout>
                  <c:x val="-0.12282128394091618"/>
                  <c:y val="-6.018940302085829E-3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68-4221-96B0-9DC302F043E3}"/>
                </c:ext>
              </c:extLst>
            </c:dLbl>
            <c:dLbl>
              <c:idx val="2"/>
              <c:layout>
                <c:manualLayout>
                  <c:x val="-9.7860396976678365E-2"/>
                  <c:y val="-0.2454897426361623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B68-4221-96B0-9DC302F043E3}"/>
                </c:ext>
              </c:extLst>
            </c:dLbl>
            <c:dLbl>
              <c:idx val="3"/>
              <c:layout>
                <c:manualLayout>
                  <c:x val="0.10136423394172539"/>
                  <c:y val="-0.20793670960154198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B68-4221-96B0-9DC302F043E3}"/>
                </c:ext>
              </c:extLst>
            </c:dLbl>
            <c:dLbl>
              <c:idx val="4"/>
              <c:layout>
                <c:manualLayout>
                  <c:x val="0.1134655607513719"/>
                  <c:y val="2.8293456694801211E-2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B68-4221-96B0-9DC302F043E3}"/>
                </c:ext>
              </c:extLst>
            </c:dLbl>
            <c:dLbl>
              <c:idx val="5"/>
              <c:layout>
                <c:manualLayout>
                  <c:x val="6.3735142879510487E-2"/>
                  <c:y val="0.10465116279069769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B68-4221-96B0-9DC302F043E3}"/>
                </c:ext>
              </c:extLst>
            </c:dLbl>
            <c:dLbl>
              <c:idx val="6"/>
              <c:layout>
                <c:manualLayout>
                  <c:xMode val="edge"/>
                  <c:yMode val="edge"/>
                  <c:x val="0.42142857142857143"/>
                  <c:y val="0.17151162790697674"/>
                </c:manualLayout>
              </c:layout>
              <c:numFmt formatCode="0%" sourceLinked="0"/>
              <c:spPr>
                <a:noFill/>
                <a:ln w="37885">
                  <a:noFill/>
                </a:ln>
              </c:spPr>
              <c:txPr>
                <a:bodyPr/>
                <a:lstStyle/>
                <a:p>
                  <a:pPr>
                    <a:defRPr sz="2051" b="1" i="0" u="none" strike="noStrike" baseline="0">
                      <a:solidFill>
                        <a:srgbClr val="FFFFFF"/>
                      </a:solidFill>
                      <a:latin typeface="メイリオ"/>
                      <a:ea typeface="メイリオ"/>
                      <a:cs typeface="メイリオ"/>
                    </a:defRPr>
                  </a:pPr>
                  <a:endParaRPr lang="ja-JP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B68-4221-96B0-9DC302F043E3}"/>
                </c:ext>
              </c:extLst>
            </c:dLbl>
            <c:numFmt formatCode="0%" sourceLinked="0"/>
            <c:spPr>
              <a:noFill/>
              <a:ln w="37885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51" b="1" i="0" u="none" strike="noStrike" baseline="0">
                    <a:solidFill>
                      <a:srgbClr val="FFFFFF"/>
                    </a:solidFill>
                    <a:latin typeface="メイリオ"/>
                    <a:ea typeface="メイリオ"/>
                    <a:cs typeface="メイリオ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15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5B68-4221-96B0-9DC302F043E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800000" mc:Ignorable="a14" a14:legacySpreadsheetColorIndex="16"/>
                </a:gs>
                <a:gs pos="100000">
                  <a:srgbClr xmlns:mc="http://schemas.openxmlformats.org/markup-compatibility/2006" xmlns:a14="http://schemas.microsoft.com/office/drawing/2010/main" val="0D0000" mc:Ignorable="a14" a14:legacySpreadsheetColorIndex="1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8-5B68-4221-96B0-9DC302F043E3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9-5B68-4221-96B0-9DC302F043E3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A-5B68-4221-96B0-9DC302F043E3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B-5B68-4221-96B0-9DC302F043E3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C-5B68-4221-96B0-9DC302F043E3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800000" mc:Ignorable="a14" a14:legacySpreadsheetColorIndex="16"/>
                  </a:gs>
                  <a:gs pos="100000">
                    <a:srgbClr xmlns:mc="http://schemas.openxmlformats.org/markup-compatibility/2006" xmlns:a14="http://schemas.microsoft.com/office/drawing/2010/main" val="0D0000" mc:Ignorable="a14" a14:legacySpreadsheetColorIndex="1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D-5B68-4221-96B0-9DC302F043E3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0E-5B68-4221-96B0-9DC302F043E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99CC00" mc:Ignorable="a14" a14:legacySpreadsheetColorIndex="50"/>
                </a:gs>
                <a:gs pos="100000">
                  <a:srgbClr xmlns:mc="http://schemas.openxmlformats.org/markup-compatibility/2006" xmlns:a14="http://schemas.microsoft.com/office/drawing/2010/main" val="0F1400" mc:Ignorable="a14" a14:legacySpreadsheetColorIndex="5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0F-5B68-4221-96B0-9DC302F043E3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0-5B68-4221-96B0-9DC302F043E3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1-5B68-4221-96B0-9DC302F043E3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2-5B68-4221-96B0-9DC302F043E3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3-5B68-4221-96B0-9DC302F043E3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99CC00" mc:Ignorable="a14" a14:legacySpreadsheetColorIndex="50"/>
                  </a:gs>
                  <a:gs pos="100000">
                    <a:srgbClr xmlns:mc="http://schemas.openxmlformats.org/markup-compatibility/2006" xmlns:a14="http://schemas.microsoft.com/office/drawing/2010/main" val="0F1400" mc:Ignorable="a14" a14:legacySpreadsheetColorIndex="5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4-5B68-4221-96B0-9DC302F043E3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15-5B68-4221-96B0-9DC302F043E3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00" mc:Ignorable="a14" a14:legacySpreadsheetColorIndex="52"/>
                </a:gs>
                <a:gs pos="100000">
                  <a:srgbClr xmlns:mc="http://schemas.openxmlformats.org/markup-compatibility/2006" xmlns:a14="http://schemas.microsoft.com/office/drawing/2010/main" val="190F00" mc:Ignorable="a14" a14:legacySpreadsheetColorIndex="52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6-5B68-4221-96B0-9DC302F043E3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7-5B68-4221-96B0-9DC302F043E3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8-5B68-4221-96B0-9DC302F043E3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9-5B68-4221-96B0-9DC302F043E3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A-5B68-4221-96B0-9DC302F043E3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00" mc:Ignorable="a14" a14:legacySpreadsheetColorIndex="52"/>
                  </a:gs>
                  <a:gs pos="100000">
                    <a:srgbClr xmlns:mc="http://schemas.openxmlformats.org/markup-compatibility/2006" xmlns:a14="http://schemas.microsoft.com/office/drawing/2010/main" val="190F00" mc:Ignorable="a14" a14:legacySpreadsheetColorIndex="5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B-5B68-4221-96B0-9DC302F043E3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1C-5B68-4221-96B0-9DC302F043E3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</c:strCache>
            </c:strRef>
          </c:tx>
          <c:spPr>
            <a:gradFill rotWithShape="0">
              <a:gsLst>
                <a:gs pos="0">
                  <a:srgbClr xmlns:mc="http://schemas.openxmlformats.org/markup-compatibility/2006" xmlns:a14="http://schemas.microsoft.com/office/drawing/2010/main" val="FF99CC" mc:Ignorable="a14" a14:legacySpreadsheetColorIndex="45"/>
                </a:gs>
                <a:gs pos="100000">
                  <a:srgbClr xmlns:mc="http://schemas.openxmlformats.org/markup-compatibility/2006" xmlns:a14="http://schemas.microsoft.com/office/drawing/2010/main" val="190F14" mc:Ignorable="a14" a14:legacySpreadsheetColorIndex="4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7885">
              <a:noFill/>
            </a:ln>
          </c:spPr>
          <c:dPt>
            <c:idx val="0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D-5B68-4221-96B0-9DC302F043E3}"/>
              </c:ext>
            </c:extLst>
          </c:dPt>
          <c:dPt>
            <c:idx val="1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E-5B68-4221-96B0-9DC302F043E3}"/>
              </c:ext>
            </c:extLst>
          </c:dPt>
          <c:dPt>
            <c:idx val="2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1F-5B68-4221-96B0-9DC302F043E3}"/>
              </c:ext>
            </c:extLst>
          </c:dPt>
          <c:dPt>
            <c:idx val="3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0-5B68-4221-96B0-9DC302F043E3}"/>
              </c:ext>
            </c:extLst>
          </c:dPt>
          <c:dPt>
            <c:idx val="4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1-5B68-4221-96B0-9DC302F043E3}"/>
              </c:ext>
            </c:extLst>
          </c:dPt>
          <c:dPt>
            <c:idx val="5"/>
            <c:bubble3D val="0"/>
            <c:spPr>
              <a:gradFill rotWithShape="0">
                <a:gsLst>
                  <a:gs pos="0">
                    <a:srgbClr xmlns:mc="http://schemas.openxmlformats.org/markup-compatibility/2006" xmlns:a14="http://schemas.microsoft.com/office/drawing/2010/main" val="FF99CC" mc:Ignorable="a14" a14:legacySpreadsheetColorIndex="45"/>
                  </a:gs>
                  <a:gs pos="100000">
                    <a:srgbClr xmlns:mc="http://schemas.openxmlformats.org/markup-compatibility/2006" xmlns:a14="http://schemas.microsoft.com/office/drawing/2010/main" val="190F14" mc:Ignorable="a14" a14:legacySpreadsheetColorIndex="45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37885">
                <a:noFill/>
              </a:ln>
            </c:spPr>
            <c:extLst>
              <c:ext xmlns:c16="http://schemas.microsoft.com/office/drawing/2014/chart" uri="{C3380CC4-5D6E-409C-BE32-E72D297353CC}">
                <c16:uniqueId val="{00000022-5B68-4221-96B0-9DC302F043E3}"/>
              </c:ext>
            </c:extLst>
          </c:dPt>
          <c:cat>
            <c:strRef>
              <c:f>Sheet1!$B$1:$G$1</c:f>
              <c:strCache>
                <c:ptCount val="6"/>
                <c:pt idx="0">
                  <c:v>東北・北海道</c:v>
                </c:pt>
                <c:pt idx="1">
                  <c:v>関東</c:v>
                </c:pt>
                <c:pt idx="2">
                  <c:v>北陸・中部</c:v>
                </c:pt>
                <c:pt idx="3">
                  <c:v>近畿</c:v>
                </c:pt>
                <c:pt idx="4">
                  <c:v>中国・四国</c:v>
                </c:pt>
                <c:pt idx="5">
                  <c:v>九州・沖縄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</c:numCache>
            </c:numRef>
          </c:val>
          <c:extLst>
            <c:ext xmlns:c16="http://schemas.microsoft.com/office/drawing/2014/chart" uri="{C3380CC4-5D6E-409C-BE32-E72D297353CC}">
              <c16:uniqueId val="{00000023-5B68-4221-96B0-9DC302F043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7885">
          <a:noFill/>
        </a:ln>
      </c:spPr>
    </c:plotArea>
    <c:legend>
      <c:legendPos val="r"/>
      <c:layout>
        <c:manualLayout>
          <c:xMode val="edge"/>
          <c:yMode val="edge"/>
          <c:x val="0.76249999999999996"/>
          <c:y val="0.18023255813953487"/>
          <c:w val="0.23749999999999999"/>
          <c:h val="0.42151162790697677"/>
        </c:manualLayout>
      </c:layout>
      <c:overlay val="0"/>
      <c:spPr>
        <a:solidFill>
          <a:srgbClr val="FFFF99"/>
        </a:solidFill>
        <a:ln w="4736">
          <a:solidFill>
            <a:schemeClr val="tx1"/>
          </a:solidFill>
          <a:prstDash val="solid"/>
        </a:ln>
      </c:spPr>
      <c:txPr>
        <a:bodyPr/>
        <a:lstStyle/>
        <a:p>
          <a:pPr>
            <a:defRPr sz="1372" b="1" i="0" u="none" strike="noStrike" baseline="0">
              <a:solidFill>
                <a:schemeClr val="tx1"/>
              </a:solidFill>
              <a:latin typeface="メイリオ"/>
              <a:ea typeface="メイリオ"/>
              <a:cs typeface="メイリオ"/>
            </a:defRPr>
          </a:pPr>
          <a:endParaRPr lang="ja-JP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051" b="1" i="0" u="none" strike="noStrike" baseline="0">
          <a:solidFill>
            <a:schemeClr val="tx1"/>
          </a:solidFill>
          <a:latin typeface="メイリオ"/>
          <a:ea typeface="メイリオ"/>
          <a:cs typeface="メイリオ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19F511-2F83-4FB8-93E4-10214E73E0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B09B32C-F9B5-4366-A80D-DA930FA213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88577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0F2CFA-97A0-4916-988C-BD47FAFBC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EFF0F0-592D-4F2D-9341-11BBC03979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52230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35D599-CF26-4E82-B2B6-E4AB758F4C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3AD951-D3BD-41BB-AF0F-977BEABDCF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093635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タイトルとグラ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DC8CFF-BFA7-4D48-9364-679F12132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グラフ プレースホルダー 2">
            <a:extLst>
              <a:ext uri="{FF2B5EF4-FFF2-40B4-BE49-F238E27FC236}">
                <a16:creationId xmlns:a16="http://schemas.microsoft.com/office/drawing/2014/main" id="{0D50D7D3-E4F3-4A1E-9E4A-C9AC796D2F4E}"/>
              </a:ext>
            </a:extLst>
          </p:cNvPr>
          <p:cNvSpPr>
            <a:spLocks noGrp="1"/>
          </p:cNvSpPr>
          <p:nvPr>
            <p:ph type="cha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854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1942ED-AB38-40A5-B6D3-B4A9294CB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F6235D-4BC6-4CBB-8032-95E1E6F1E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4856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3DCE98-43CE-45C7-8C9E-2B67F48AA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020F202-FE7A-4564-A17C-4A5CA993F5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27989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630F23-B6A7-4D29-B88A-0CA8CF078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0A271DD-D3C6-4F57-8D5C-AC2AD3CC4A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2781ABA-0CFE-4770-8C6B-C234698EE8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8865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97C0DF-AA07-4C3F-90D0-CA18DAA44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ACA137-8C23-4A4E-8167-E4CF854B92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E7ADE9D-A815-4309-9EB6-0162B95C1E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B0C9753-12C1-44E5-95AB-009211BE99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D1E4286-8179-4FB0-B745-D03EB8A06F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18771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1DE3A6-C735-4DAA-B532-6688A775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3050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305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3B64EB-F6D2-4560-94AA-9876FEC6F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A675B1A-7BEC-4552-BA66-88AAA6583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C778F7-F204-4A4C-A30F-061BDBF72E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1482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46D3E7-7A16-4200-856D-98D37C12E6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416F3A5-E8AB-4011-8AD4-643FDEBB8A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328CFE5-CEB9-4C88-AF51-B10B975B46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6213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85C0494-FFEC-4DC2-AC71-6E8C0D7119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92042432-2616-4CF8-9006-7AAC908156A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5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5C53EB28-DF66-4924-8E97-E5C7D408761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CE3B019D-9800-45A7-AD89-0D2FF3B7C8C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9074150" cy="5472112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2" name="AutoShape 96">
            <a:extLst>
              <a:ext uri="{FF2B5EF4-FFF2-40B4-BE49-F238E27FC236}">
                <a16:creationId xmlns:a16="http://schemas.microsoft.com/office/drawing/2014/main" id="{C5F7E1B9-EBC4-4D39-817F-8C5E28236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99CCFF">
                  <a:gamma/>
                  <a:tint val="38039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82" name="Rectangle 6">
            <a:extLst>
              <a:ext uri="{FF2B5EF4-FFF2-40B4-BE49-F238E27FC236}">
                <a16:creationId xmlns:a16="http://schemas.microsoft.com/office/drawing/2014/main" id="{BE41D3CC-188F-4B54-8667-0F6E7CD0279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男女比</a:t>
            </a:r>
          </a:p>
        </p:txBody>
      </p:sp>
      <p:graphicFrame>
        <p:nvGraphicFramePr>
          <p:cNvPr id="2" name="Object 27">
            <a:extLst>
              <a:ext uri="{FF2B5EF4-FFF2-40B4-BE49-F238E27FC236}">
                <a16:creationId xmlns:a16="http://schemas.microsoft.com/office/drawing/2014/main" id="{211D0FE2-3B56-4276-9108-5373A6637086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479230"/>
              </p:ext>
            </p:extLst>
          </p:nvPr>
        </p:nvGraphicFramePr>
        <p:xfrm>
          <a:off x="1509713" y="1176338"/>
          <a:ext cx="7137400" cy="440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4605" name="Group 29">
            <a:extLst>
              <a:ext uri="{FF2B5EF4-FFF2-40B4-BE49-F238E27FC236}">
                <a16:creationId xmlns:a16="http://schemas.microsoft.com/office/drawing/2014/main" id="{8EC877B5-D4F7-4A20-85A2-24E2DBB918F2}"/>
              </a:ext>
            </a:extLst>
          </p:cNvPr>
          <p:cNvGrpSpPr>
            <a:grpSpLocks/>
          </p:cNvGrpSpPr>
          <p:nvPr/>
        </p:nvGrpSpPr>
        <p:grpSpPr bwMode="auto">
          <a:xfrm>
            <a:off x="1568450" y="4005263"/>
            <a:ext cx="1209675" cy="1512887"/>
            <a:chOff x="1351" y="1389"/>
            <a:chExt cx="1632" cy="2041"/>
          </a:xfrm>
        </p:grpSpPr>
        <p:sp>
          <p:nvSpPr>
            <p:cNvPr id="24606" name="Oval 30">
              <a:extLst>
                <a:ext uri="{FF2B5EF4-FFF2-40B4-BE49-F238E27FC236}">
                  <a16:creationId xmlns:a16="http://schemas.microsoft.com/office/drawing/2014/main" id="{5E1D5471-2A72-4DAB-BF5B-8BCD6F497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7" name="Oval 31">
              <a:extLst>
                <a:ext uri="{FF2B5EF4-FFF2-40B4-BE49-F238E27FC236}">
                  <a16:creationId xmlns:a16="http://schemas.microsoft.com/office/drawing/2014/main" id="{B9A5F0CB-DB72-4924-B711-7B3D4D4D9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08" name="Freeform 32">
              <a:extLst>
                <a:ext uri="{FF2B5EF4-FFF2-40B4-BE49-F238E27FC236}">
                  <a16:creationId xmlns:a16="http://schemas.microsoft.com/office/drawing/2014/main" id="{EA880615-713E-44C9-AC4E-5D446516D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09" name="Group 33">
              <a:extLst>
                <a:ext uri="{FF2B5EF4-FFF2-40B4-BE49-F238E27FC236}">
                  <a16:creationId xmlns:a16="http://schemas.microsoft.com/office/drawing/2014/main" id="{AC8F8FEC-5BB9-4607-875E-0FAA45A51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024"/>
              <a:ext cx="272" cy="726"/>
              <a:chOff x="2304" y="2251"/>
              <a:chExt cx="317" cy="726"/>
            </a:xfrm>
          </p:grpSpPr>
          <p:sp>
            <p:nvSpPr>
              <p:cNvPr id="24610" name="Oval 34">
                <a:extLst>
                  <a:ext uri="{FF2B5EF4-FFF2-40B4-BE49-F238E27FC236}">
                    <a16:creationId xmlns:a16="http://schemas.microsoft.com/office/drawing/2014/main" id="{0A1FC2C9-00F8-40F5-8844-157A93DD5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1" name="Oval 35">
                <a:extLst>
                  <a:ext uri="{FF2B5EF4-FFF2-40B4-BE49-F238E27FC236}">
                    <a16:creationId xmlns:a16="http://schemas.microsoft.com/office/drawing/2014/main" id="{BB0A99C0-87F5-475A-9FFA-912DCE5309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12" name="Group 36">
              <a:extLst>
                <a:ext uri="{FF2B5EF4-FFF2-40B4-BE49-F238E27FC236}">
                  <a16:creationId xmlns:a16="http://schemas.microsoft.com/office/drawing/2014/main" id="{84BA3163-90B5-413F-B985-7D10AA688C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8" y="1480"/>
              <a:ext cx="998" cy="998"/>
              <a:chOff x="2258" y="2024"/>
              <a:chExt cx="771" cy="771"/>
            </a:xfrm>
          </p:grpSpPr>
          <p:sp>
            <p:nvSpPr>
              <p:cNvPr id="24613" name="Oval 37">
                <a:extLst>
                  <a:ext uri="{FF2B5EF4-FFF2-40B4-BE49-F238E27FC236}">
                    <a16:creationId xmlns:a16="http://schemas.microsoft.com/office/drawing/2014/main" id="{344E5C57-331C-444E-833A-924DD452A7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4" name="Oval 38">
                <a:extLst>
                  <a:ext uri="{FF2B5EF4-FFF2-40B4-BE49-F238E27FC236}">
                    <a16:creationId xmlns:a16="http://schemas.microsoft.com/office/drawing/2014/main" id="{0E91CA3D-81F0-44D9-9525-1A05FF9F2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15" name="Oval 39">
                <a:extLst>
                  <a:ext uri="{FF2B5EF4-FFF2-40B4-BE49-F238E27FC236}">
                    <a16:creationId xmlns:a16="http://schemas.microsoft.com/office/drawing/2014/main" id="{2A843EA1-9057-4CC8-87F6-1A59814EA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16" name="Freeform 40">
              <a:extLst>
                <a:ext uri="{FF2B5EF4-FFF2-40B4-BE49-F238E27FC236}">
                  <a16:creationId xmlns:a16="http://schemas.microsoft.com/office/drawing/2014/main" id="{802DA60D-F170-4774-B1CF-97F00840CCE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7" name="Rectangle 41">
              <a:extLst>
                <a:ext uri="{FF2B5EF4-FFF2-40B4-BE49-F238E27FC236}">
                  <a16:creationId xmlns:a16="http://schemas.microsoft.com/office/drawing/2014/main" id="{73F40373-598A-464B-9A36-68C12A85B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59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18" name="Freeform 42" descr="右上がり対角線 (反転)">
              <a:extLst>
                <a:ext uri="{FF2B5EF4-FFF2-40B4-BE49-F238E27FC236}">
                  <a16:creationId xmlns:a16="http://schemas.microsoft.com/office/drawing/2014/main" id="{850FB37B-BE01-4F4A-92CA-6E15D2017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659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19" name="Freeform 43" descr="右上がり対角線 (反転)">
              <a:extLst>
                <a:ext uri="{FF2B5EF4-FFF2-40B4-BE49-F238E27FC236}">
                  <a16:creationId xmlns:a16="http://schemas.microsoft.com/office/drawing/2014/main" id="{7E7B1D46-4CE3-420C-BFFE-DF7AE9AC0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840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0" name="Freeform 44">
              <a:extLst>
                <a:ext uri="{FF2B5EF4-FFF2-40B4-BE49-F238E27FC236}">
                  <a16:creationId xmlns:a16="http://schemas.microsoft.com/office/drawing/2014/main" id="{936E5855-AAA1-429A-BCF6-1758631ED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1" name="Freeform 45">
              <a:extLst>
                <a:ext uri="{FF2B5EF4-FFF2-40B4-BE49-F238E27FC236}">
                  <a16:creationId xmlns:a16="http://schemas.microsoft.com/office/drawing/2014/main" id="{487845F2-0212-4865-9B74-2357585063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2" name="Freeform 46">
              <a:extLst>
                <a:ext uri="{FF2B5EF4-FFF2-40B4-BE49-F238E27FC236}">
                  <a16:creationId xmlns:a16="http://schemas.microsoft.com/office/drawing/2014/main" id="{FF6CB59D-5A1F-41C2-A35A-7EA9B6D9F66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23" name="Freeform 47">
              <a:extLst>
                <a:ext uri="{FF2B5EF4-FFF2-40B4-BE49-F238E27FC236}">
                  <a16:creationId xmlns:a16="http://schemas.microsoft.com/office/drawing/2014/main" id="{DF67A2C0-4DF0-4942-96EA-5F7502A3564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24" name="Group 48">
              <a:extLst>
                <a:ext uri="{FF2B5EF4-FFF2-40B4-BE49-F238E27FC236}">
                  <a16:creationId xmlns:a16="http://schemas.microsoft.com/office/drawing/2014/main" id="{18ADF575-4013-44BC-9E84-714EA1DFC2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888"/>
              <a:ext cx="91" cy="181"/>
              <a:chOff x="3347" y="2251"/>
              <a:chExt cx="91" cy="181"/>
            </a:xfrm>
          </p:grpSpPr>
          <p:sp>
            <p:nvSpPr>
              <p:cNvPr id="24625" name="Oval 49">
                <a:extLst>
                  <a:ext uri="{FF2B5EF4-FFF2-40B4-BE49-F238E27FC236}">
                    <a16:creationId xmlns:a16="http://schemas.microsoft.com/office/drawing/2014/main" id="{A72E1B4E-B6E3-429F-AB19-33F4CAA40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26" name="Oval 50">
                <a:extLst>
                  <a:ext uri="{FF2B5EF4-FFF2-40B4-BE49-F238E27FC236}">
                    <a16:creationId xmlns:a16="http://schemas.microsoft.com/office/drawing/2014/main" id="{50E2CC18-C582-41C5-963D-5E3C99438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27" name="Group 51">
              <a:extLst>
                <a:ext uri="{FF2B5EF4-FFF2-40B4-BE49-F238E27FC236}">
                  <a16:creationId xmlns:a16="http://schemas.microsoft.com/office/drawing/2014/main" id="{5C66DCD1-6DBC-4FBC-BFD7-358CBDA030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888"/>
              <a:ext cx="91" cy="181"/>
              <a:chOff x="3347" y="2251"/>
              <a:chExt cx="91" cy="181"/>
            </a:xfrm>
          </p:grpSpPr>
          <p:sp>
            <p:nvSpPr>
              <p:cNvPr id="24628" name="Oval 52">
                <a:extLst>
                  <a:ext uri="{FF2B5EF4-FFF2-40B4-BE49-F238E27FC236}">
                    <a16:creationId xmlns:a16="http://schemas.microsoft.com/office/drawing/2014/main" id="{852F538C-ED08-4592-B41B-F89562AB4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29" name="Oval 53">
                <a:extLst>
                  <a:ext uri="{FF2B5EF4-FFF2-40B4-BE49-F238E27FC236}">
                    <a16:creationId xmlns:a16="http://schemas.microsoft.com/office/drawing/2014/main" id="{41C71151-43AB-4B2A-B3F7-DF6709B66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30" name="Freeform 54">
              <a:extLst>
                <a:ext uri="{FF2B5EF4-FFF2-40B4-BE49-F238E27FC236}">
                  <a16:creationId xmlns:a16="http://schemas.microsoft.com/office/drawing/2014/main" id="{7C1C0B87-4171-4D6B-8624-75F7D50729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31" name="Freeform 55">
              <a:extLst>
                <a:ext uri="{FF2B5EF4-FFF2-40B4-BE49-F238E27FC236}">
                  <a16:creationId xmlns:a16="http://schemas.microsoft.com/office/drawing/2014/main" id="{47CC132C-1C68-4438-ACEF-AC6FA60BF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32" name="Group 56">
              <a:extLst>
                <a:ext uri="{FF2B5EF4-FFF2-40B4-BE49-F238E27FC236}">
                  <a16:creationId xmlns:a16="http://schemas.microsoft.com/office/drawing/2014/main" id="{D301C4CD-D5B7-48F5-9C53-B031812949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2206"/>
              <a:ext cx="408" cy="182"/>
              <a:chOff x="2893" y="1933"/>
              <a:chExt cx="642" cy="228"/>
            </a:xfrm>
          </p:grpSpPr>
          <p:sp>
            <p:nvSpPr>
              <p:cNvPr id="24633" name="Freeform 57">
                <a:extLst>
                  <a:ext uri="{FF2B5EF4-FFF2-40B4-BE49-F238E27FC236}">
                    <a16:creationId xmlns:a16="http://schemas.microsoft.com/office/drawing/2014/main" id="{C9A98465-CEED-4B51-BEA3-9ED4564D65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34" name="Freeform 58">
                <a:extLst>
                  <a:ext uri="{FF2B5EF4-FFF2-40B4-BE49-F238E27FC236}">
                    <a16:creationId xmlns:a16="http://schemas.microsoft.com/office/drawing/2014/main" id="{91F94634-D323-426A-9263-FC59197F1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635" name="Oval 59">
              <a:extLst>
                <a:ext uri="{FF2B5EF4-FFF2-40B4-BE49-F238E27FC236}">
                  <a16:creationId xmlns:a16="http://schemas.microsoft.com/office/drawing/2014/main" id="{AC7D5B03-D5BB-457A-B696-20AFC5D2D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025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4636" name="Group 60">
            <a:extLst>
              <a:ext uri="{FF2B5EF4-FFF2-40B4-BE49-F238E27FC236}">
                <a16:creationId xmlns:a16="http://schemas.microsoft.com/office/drawing/2014/main" id="{255EF17D-D040-48C5-8929-53E7BD84B1AB}"/>
              </a:ext>
            </a:extLst>
          </p:cNvPr>
          <p:cNvGrpSpPr>
            <a:grpSpLocks/>
          </p:cNvGrpSpPr>
          <p:nvPr/>
        </p:nvGrpSpPr>
        <p:grpSpPr bwMode="auto">
          <a:xfrm>
            <a:off x="5816600" y="4005263"/>
            <a:ext cx="985838" cy="1514475"/>
            <a:chOff x="1442" y="1706"/>
            <a:chExt cx="1360" cy="2088"/>
          </a:xfrm>
        </p:grpSpPr>
        <p:sp>
          <p:nvSpPr>
            <p:cNvPr id="24637" name="AutoShape 61">
              <a:extLst>
                <a:ext uri="{FF2B5EF4-FFF2-40B4-BE49-F238E27FC236}">
                  <a16:creationId xmlns:a16="http://schemas.microsoft.com/office/drawing/2014/main" id="{5FF469E2-81D3-42FA-914E-0ADFB3A388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8" name="AutoShape 62">
              <a:extLst>
                <a:ext uri="{FF2B5EF4-FFF2-40B4-BE49-F238E27FC236}">
                  <a16:creationId xmlns:a16="http://schemas.microsoft.com/office/drawing/2014/main" id="{AD6C5F9E-295B-42EA-A16A-AE915C181E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39" name="Oval 63">
              <a:extLst>
                <a:ext uri="{FF2B5EF4-FFF2-40B4-BE49-F238E27FC236}">
                  <a16:creationId xmlns:a16="http://schemas.microsoft.com/office/drawing/2014/main" id="{CCFDA0F4-ACB8-4331-A182-6BBF7EDE6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0" name="Oval 64">
              <a:extLst>
                <a:ext uri="{FF2B5EF4-FFF2-40B4-BE49-F238E27FC236}">
                  <a16:creationId xmlns:a16="http://schemas.microsoft.com/office/drawing/2014/main" id="{3A5174C4-8329-45AB-AFAA-48265648A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1" name="Oval 65">
              <a:extLst>
                <a:ext uri="{FF2B5EF4-FFF2-40B4-BE49-F238E27FC236}">
                  <a16:creationId xmlns:a16="http://schemas.microsoft.com/office/drawing/2014/main" id="{218E42CC-3EB4-44DE-B519-E487935F54E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2" name="Oval 66">
              <a:extLst>
                <a:ext uri="{FF2B5EF4-FFF2-40B4-BE49-F238E27FC236}">
                  <a16:creationId xmlns:a16="http://schemas.microsoft.com/office/drawing/2014/main" id="{3176F33E-5887-4D9E-9A62-B9FDDA779F0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3" name="Oval 67">
              <a:extLst>
                <a:ext uri="{FF2B5EF4-FFF2-40B4-BE49-F238E27FC236}">
                  <a16:creationId xmlns:a16="http://schemas.microsoft.com/office/drawing/2014/main" id="{9E465056-26AB-4833-8705-5F858D4B6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44" name="Group 68">
              <a:extLst>
                <a:ext uri="{FF2B5EF4-FFF2-40B4-BE49-F238E27FC236}">
                  <a16:creationId xmlns:a16="http://schemas.microsoft.com/office/drawing/2014/main" id="{BB3EAE0E-2570-4C77-A297-E61D11BC80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24645" name="Oval 69">
                <a:extLst>
                  <a:ext uri="{FF2B5EF4-FFF2-40B4-BE49-F238E27FC236}">
                    <a16:creationId xmlns:a16="http://schemas.microsoft.com/office/drawing/2014/main" id="{83F08510-FF03-48B5-BBE8-AC13BD2ED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46" name="Oval 70">
                <a:extLst>
                  <a:ext uri="{FF2B5EF4-FFF2-40B4-BE49-F238E27FC236}">
                    <a16:creationId xmlns:a16="http://schemas.microsoft.com/office/drawing/2014/main" id="{2BF5C50F-F1F0-4B0C-85B2-DCB28E7ED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47" name="Oval 71">
              <a:extLst>
                <a:ext uri="{FF2B5EF4-FFF2-40B4-BE49-F238E27FC236}">
                  <a16:creationId xmlns:a16="http://schemas.microsoft.com/office/drawing/2014/main" id="{56FB5F78-2FCC-4187-AF86-68803E334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48" name="Freeform 72">
              <a:extLst>
                <a:ext uri="{FF2B5EF4-FFF2-40B4-BE49-F238E27FC236}">
                  <a16:creationId xmlns:a16="http://schemas.microsoft.com/office/drawing/2014/main" id="{D434B990-99D3-46D9-8E32-F225DD48165A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4649" name="Group 73">
              <a:extLst>
                <a:ext uri="{FF2B5EF4-FFF2-40B4-BE49-F238E27FC236}">
                  <a16:creationId xmlns:a16="http://schemas.microsoft.com/office/drawing/2014/main" id="{3E3CCD05-E6AD-4B85-9B57-B1E5B81071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24650" name="Freeform 74">
                <a:extLst>
                  <a:ext uri="{FF2B5EF4-FFF2-40B4-BE49-F238E27FC236}">
                    <a16:creationId xmlns:a16="http://schemas.microsoft.com/office/drawing/2014/main" id="{F3DD97A7-223D-47B3-B7BA-AF7AE0CC43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51" name="Freeform 75">
                <a:extLst>
                  <a:ext uri="{FF2B5EF4-FFF2-40B4-BE49-F238E27FC236}">
                    <a16:creationId xmlns:a16="http://schemas.microsoft.com/office/drawing/2014/main" id="{7C2AEB90-BB11-40AF-9BF9-CE1F6286F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652" name="Oval 76">
              <a:extLst>
                <a:ext uri="{FF2B5EF4-FFF2-40B4-BE49-F238E27FC236}">
                  <a16:creationId xmlns:a16="http://schemas.microsoft.com/office/drawing/2014/main" id="{3C82D94A-E808-413B-98F8-B79041567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53" name="Freeform 77" descr="紙">
              <a:extLst>
                <a:ext uri="{FF2B5EF4-FFF2-40B4-BE49-F238E27FC236}">
                  <a16:creationId xmlns:a16="http://schemas.microsoft.com/office/drawing/2014/main" id="{F25C7740-3998-47E9-9A0C-344E69EC0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4" name="Freeform 78">
              <a:extLst>
                <a:ext uri="{FF2B5EF4-FFF2-40B4-BE49-F238E27FC236}">
                  <a16:creationId xmlns:a16="http://schemas.microsoft.com/office/drawing/2014/main" id="{4293E4E6-87CE-4633-8EDD-79D1FE55F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5" name="Freeform 79">
              <a:extLst>
                <a:ext uri="{FF2B5EF4-FFF2-40B4-BE49-F238E27FC236}">
                  <a16:creationId xmlns:a16="http://schemas.microsoft.com/office/drawing/2014/main" id="{172E657E-9623-434B-9A7C-8830E61A3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6" name="Freeform 80">
              <a:extLst>
                <a:ext uri="{FF2B5EF4-FFF2-40B4-BE49-F238E27FC236}">
                  <a16:creationId xmlns:a16="http://schemas.microsoft.com/office/drawing/2014/main" id="{803726AB-7823-48C9-A064-EB4A7DEDB2B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7" name="Freeform 81">
              <a:extLst>
                <a:ext uri="{FF2B5EF4-FFF2-40B4-BE49-F238E27FC236}">
                  <a16:creationId xmlns:a16="http://schemas.microsoft.com/office/drawing/2014/main" id="{8EF9D206-45D0-4236-9443-9F7F6C6826D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58" name="AutoShape 82">
              <a:extLst>
                <a:ext uri="{FF2B5EF4-FFF2-40B4-BE49-F238E27FC236}">
                  <a16:creationId xmlns:a16="http://schemas.microsoft.com/office/drawing/2014/main" id="{488BF980-3C4B-4BBF-B8FC-E23C58E4E09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59" name="AutoShape 83">
              <a:extLst>
                <a:ext uri="{FF2B5EF4-FFF2-40B4-BE49-F238E27FC236}">
                  <a16:creationId xmlns:a16="http://schemas.microsoft.com/office/drawing/2014/main" id="{0B38E263-84B4-4520-AFB5-3C88322F57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60" name="Oval 84">
              <a:extLst>
                <a:ext uri="{FF2B5EF4-FFF2-40B4-BE49-F238E27FC236}">
                  <a16:creationId xmlns:a16="http://schemas.microsoft.com/office/drawing/2014/main" id="{88FA3571-5644-495B-9C06-F52A7E0E2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61" name="Oval 85">
              <a:extLst>
                <a:ext uri="{FF2B5EF4-FFF2-40B4-BE49-F238E27FC236}">
                  <a16:creationId xmlns:a16="http://schemas.microsoft.com/office/drawing/2014/main" id="{B402ADF2-3146-48EE-8F16-4F5AF3282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4662" name="Group 86">
              <a:extLst>
                <a:ext uri="{FF2B5EF4-FFF2-40B4-BE49-F238E27FC236}">
                  <a16:creationId xmlns:a16="http://schemas.microsoft.com/office/drawing/2014/main" id="{543CA2B8-F88B-4D98-A15F-9A9645299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24663" name="AutoShape 87">
                <a:extLst>
                  <a:ext uri="{FF2B5EF4-FFF2-40B4-BE49-F238E27FC236}">
                    <a16:creationId xmlns:a16="http://schemas.microsoft.com/office/drawing/2014/main" id="{6ACD6072-E08F-424F-A52D-A30EEE45F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64" name="AutoShape 88">
                <a:extLst>
                  <a:ext uri="{FF2B5EF4-FFF2-40B4-BE49-F238E27FC236}">
                    <a16:creationId xmlns:a16="http://schemas.microsoft.com/office/drawing/2014/main" id="{EB806C23-10DE-4DCD-ABD4-D19EA331BF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4665" name="Group 89">
              <a:extLst>
                <a:ext uri="{FF2B5EF4-FFF2-40B4-BE49-F238E27FC236}">
                  <a16:creationId xmlns:a16="http://schemas.microsoft.com/office/drawing/2014/main" id="{06034DE5-24D0-403A-9725-817AF0D873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24666" name="AutoShape 90">
                <a:extLst>
                  <a:ext uri="{FF2B5EF4-FFF2-40B4-BE49-F238E27FC236}">
                    <a16:creationId xmlns:a16="http://schemas.microsoft.com/office/drawing/2014/main" id="{2A6BDE32-FF2F-464B-B2F1-3BB767CC2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667" name="AutoShape 91">
                <a:extLst>
                  <a:ext uri="{FF2B5EF4-FFF2-40B4-BE49-F238E27FC236}">
                    <a16:creationId xmlns:a16="http://schemas.microsoft.com/office/drawing/2014/main" id="{EA7BFF2A-2B43-42AB-8774-DD4D3BE16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668" name="Oval 92">
              <a:extLst>
                <a:ext uri="{FF2B5EF4-FFF2-40B4-BE49-F238E27FC236}">
                  <a16:creationId xmlns:a16="http://schemas.microsoft.com/office/drawing/2014/main" id="{2C576A1C-9E1C-4873-899E-8D55B2E4E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69" name="Oval 93">
              <a:extLst>
                <a:ext uri="{FF2B5EF4-FFF2-40B4-BE49-F238E27FC236}">
                  <a16:creationId xmlns:a16="http://schemas.microsoft.com/office/drawing/2014/main" id="{E7C7D9C2-D1F6-4EE7-AB8A-649B07C2E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70" name="AutoShape 94">
              <a:extLst>
                <a:ext uri="{FF2B5EF4-FFF2-40B4-BE49-F238E27FC236}">
                  <a16:creationId xmlns:a16="http://schemas.microsoft.com/office/drawing/2014/main" id="{50D6A583-8907-4FB5-BC14-357702C24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671" name="AutoShape 95">
              <a:extLst>
                <a:ext uri="{FF2B5EF4-FFF2-40B4-BE49-F238E27FC236}">
                  <a16:creationId xmlns:a16="http://schemas.microsoft.com/office/drawing/2014/main" id="{9BEDF548-29D6-494C-9258-5151C6B4D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AutoShape 4">
            <a:extLst>
              <a:ext uri="{FF2B5EF4-FFF2-40B4-BE49-F238E27FC236}">
                <a16:creationId xmlns:a16="http://schemas.microsoft.com/office/drawing/2014/main" id="{6D041ACC-72D5-4A1C-AA0E-B37FABEB40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00FF00"/>
              </a:gs>
              <a:gs pos="100000">
                <a:srgbClr val="33CC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54" name="Rectangle 2">
            <a:extLst>
              <a:ext uri="{FF2B5EF4-FFF2-40B4-BE49-F238E27FC236}">
                <a16:creationId xmlns:a16="http://schemas.microsoft.com/office/drawing/2014/main" id="{A4B292CF-E266-4236-9E41-F357F53953C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男女比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CC0E6223-79E7-4017-9DB9-BC6E0B3BD9C3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242071"/>
              </p:ext>
            </p:extLst>
          </p:nvPr>
        </p:nvGraphicFramePr>
        <p:xfrm>
          <a:off x="1509713" y="1176338"/>
          <a:ext cx="7137400" cy="440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9157" name="Group 5">
            <a:extLst>
              <a:ext uri="{FF2B5EF4-FFF2-40B4-BE49-F238E27FC236}">
                <a16:creationId xmlns:a16="http://schemas.microsoft.com/office/drawing/2014/main" id="{CEAFF3AE-86A9-4D6B-82C8-8903B78F1F95}"/>
              </a:ext>
            </a:extLst>
          </p:cNvPr>
          <p:cNvGrpSpPr>
            <a:grpSpLocks/>
          </p:cNvGrpSpPr>
          <p:nvPr/>
        </p:nvGrpSpPr>
        <p:grpSpPr bwMode="auto">
          <a:xfrm>
            <a:off x="1568450" y="4005263"/>
            <a:ext cx="1209675" cy="1512887"/>
            <a:chOff x="1351" y="1389"/>
            <a:chExt cx="1632" cy="2041"/>
          </a:xfrm>
        </p:grpSpPr>
        <p:sp>
          <p:nvSpPr>
            <p:cNvPr id="49158" name="Oval 6">
              <a:extLst>
                <a:ext uri="{FF2B5EF4-FFF2-40B4-BE49-F238E27FC236}">
                  <a16:creationId xmlns:a16="http://schemas.microsoft.com/office/drawing/2014/main" id="{0961E607-776C-43E3-BB61-4DD2E87A4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59" name="Oval 7">
              <a:extLst>
                <a:ext uri="{FF2B5EF4-FFF2-40B4-BE49-F238E27FC236}">
                  <a16:creationId xmlns:a16="http://schemas.microsoft.com/office/drawing/2014/main" id="{FC82A113-2A26-4DB2-9376-20E4F15D1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60" name="Freeform 8">
              <a:extLst>
                <a:ext uri="{FF2B5EF4-FFF2-40B4-BE49-F238E27FC236}">
                  <a16:creationId xmlns:a16="http://schemas.microsoft.com/office/drawing/2014/main" id="{E75512C1-1F82-454C-96F2-A839BBE44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9161" name="Group 9">
              <a:extLst>
                <a:ext uri="{FF2B5EF4-FFF2-40B4-BE49-F238E27FC236}">
                  <a16:creationId xmlns:a16="http://schemas.microsoft.com/office/drawing/2014/main" id="{ABD6FBD2-99CC-404C-BEEB-25C36A2D72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024"/>
              <a:ext cx="272" cy="726"/>
              <a:chOff x="2304" y="2251"/>
              <a:chExt cx="317" cy="726"/>
            </a:xfrm>
          </p:grpSpPr>
          <p:sp>
            <p:nvSpPr>
              <p:cNvPr id="49162" name="Oval 10">
                <a:extLst>
                  <a:ext uri="{FF2B5EF4-FFF2-40B4-BE49-F238E27FC236}">
                    <a16:creationId xmlns:a16="http://schemas.microsoft.com/office/drawing/2014/main" id="{68D1CD6B-AA30-43F3-8F41-C3784B5D4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63" name="Oval 11">
                <a:extLst>
                  <a:ext uri="{FF2B5EF4-FFF2-40B4-BE49-F238E27FC236}">
                    <a16:creationId xmlns:a16="http://schemas.microsoft.com/office/drawing/2014/main" id="{62CF3B8E-2299-48F8-92A6-FDE3DC0E0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164" name="Group 12">
              <a:extLst>
                <a:ext uri="{FF2B5EF4-FFF2-40B4-BE49-F238E27FC236}">
                  <a16:creationId xmlns:a16="http://schemas.microsoft.com/office/drawing/2014/main" id="{BCBFF3D8-58D3-4ADA-A7F5-1804AE66E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8" y="1480"/>
              <a:ext cx="998" cy="998"/>
              <a:chOff x="2258" y="2024"/>
              <a:chExt cx="771" cy="771"/>
            </a:xfrm>
          </p:grpSpPr>
          <p:sp>
            <p:nvSpPr>
              <p:cNvPr id="49165" name="Oval 13">
                <a:extLst>
                  <a:ext uri="{FF2B5EF4-FFF2-40B4-BE49-F238E27FC236}">
                    <a16:creationId xmlns:a16="http://schemas.microsoft.com/office/drawing/2014/main" id="{CE7045A3-CD45-4613-BD40-1B57962C49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66" name="Oval 14">
                <a:extLst>
                  <a:ext uri="{FF2B5EF4-FFF2-40B4-BE49-F238E27FC236}">
                    <a16:creationId xmlns:a16="http://schemas.microsoft.com/office/drawing/2014/main" id="{B4B495EC-288E-443A-A185-9612D5366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67" name="Oval 15">
                <a:extLst>
                  <a:ext uri="{FF2B5EF4-FFF2-40B4-BE49-F238E27FC236}">
                    <a16:creationId xmlns:a16="http://schemas.microsoft.com/office/drawing/2014/main" id="{AD5AB2FE-3077-4CC3-BF5D-B59EA98AE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8" name="Freeform 16">
              <a:extLst>
                <a:ext uri="{FF2B5EF4-FFF2-40B4-BE49-F238E27FC236}">
                  <a16:creationId xmlns:a16="http://schemas.microsoft.com/office/drawing/2014/main" id="{582867E6-64BF-4089-9F27-E7A0D694CD7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69" name="Rectangle 17">
              <a:extLst>
                <a:ext uri="{FF2B5EF4-FFF2-40B4-BE49-F238E27FC236}">
                  <a16:creationId xmlns:a16="http://schemas.microsoft.com/office/drawing/2014/main" id="{75311C8C-9110-41B9-9AAD-835F42220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59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70" name="Freeform 18" descr="右上がり対角線 (反転)">
              <a:extLst>
                <a:ext uri="{FF2B5EF4-FFF2-40B4-BE49-F238E27FC236}">
                  <a16:creationId xmlns:a16="http://schemas.microsoft.com/office/drawing/2014/main" id="{4875389B-7F1D-4222-AFA8-51C436135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659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1" name="Freeform 19" descr="右上がり対角線 (反転)">
              <a:extLst>
                <a:ext uri="{FF2B5EF4-FFF2-40B4-BE49-F238E27FC236}">
                  <a16:creationId xmlns:a16="http://schemas.microsoft.com/office/drawing/2014/main" id="{C4678CCB-57FF-44F0-941D-EE4EBD3B4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840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2" name="Freeform 20">
              <a:extLst>
                <a:ext uri="{FF2B5EF4-FFF2-40B4-BE49-F238E27FC236}">
                  <a16:creationId xmlns:a16="http://schemas.microsoft.com/office/drawing/2014/main" id="{DAD7DF01-5CB5-4952-8925-DC2F63E04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3" name="Freeform 21">
              <a:extLst>
                <a:ext uri="{FF2B5EF4-FFF2-40B4-BE49-F238E27FC236}">
                  <a16:creationId xmlns:a16="http://schemas.microsoft.com/office/drawing/2014/main" id="{44F5C1EF-D568-453D-BBBF-62EFD9AC3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4" name="Freeform 22">
              <a:extLst>
                <a:ext uri="{FF2B5EF4-FFF2-40B4-BE49-F238E27FC236}">
                  <a16:creationId xmlns:a16="http://schemas.microsoft.com/office/drawing/2014/main" id="{024C3150-FB1A-490F-BADC-3576A79D673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75" name="Freeform 23">
              <a:extLst>
                <a:ext uri="{FF2B5EF4-FFF2-40B4-BE49-F238E27FC236}">
                  <a16:creationId xmlns:a16="http://schemas.microsoft.com/office/drawing/2014/main" id="{A1137B72-2469-459E-9FD1-5B9B7D99D9B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9176" name="Group 24">
              <a:extLst>
                <a:ext uri="{FF2B5EF4-FFF2-40B4-BE49-F238E27FC236}">
                  <a16:creationId xmlns:a16="http://schemas.microsoft.com/office/drawing/2014/main" id="{B62CBEAB-5E72-47D8-A1AC-E489F2A93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888"/>
              <a:ext cx="91" cy="181"/>
              <a:chOff x="3347" y="2251"/>
              <a:chExt cx="91" cy="181"/>
            </a:xfrm>
          </p:grpSpPr>
          <p:sp>
            <p:nvSpPr>
              <p:cNvPr id="49177" name="Oval 25">
                <a:extLst>
                  <a:ext uri="{FF2B5EF4-FFF2-40B4-BE49-F238E27FC236}">
                    <a16:creationId xmlns:a16="http://schemas.microsoft.com/office/drawing/2014/main" id="{2371CC1E-5D8D-48D8-95E5-0D5506036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78" name="Oval 26">
                <a:extLst>
                  <a:ext uri="{FF2B5EF4-FFF2-40B4-BE49-F238E27FC236}">
                    <a16:creationId xmlns:a16="http://schemas.microsoft.com/office/drawing/2014/main" id="{113D0200-10B2-4DD0-9EB3-E2C3F8356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179" name="Group 27">
              <a:extLst>
                <a:ext uri="{FF2B5EF4-FFF2-40B4-BE49-F238E27FC236}">
                  <a16:creationId xmlns:a16="http://schemas.microsoft.com/office/drawing/2014/main" id="{81B05FBD-CE52-48EA-B536-29D43828E7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888"/>
              <a:ext cx="91" cy="181"/>
              <a:chOff x="3347" y="2251"/>
              <a:chExt cx="91" cy="181"/>
            </a:xfrm>
          </p:grpSpPr>
          <p:sp>
            <p:nvSpPr>
              <p:cNvPr id="49180" name="Oval 28">
                <a:extLst>
                  <a:ext uri="{FF2B5EF4-FFF2-40B4-BE49-F238E27FC236}">
                    <a16:creationId xmlns:a16="http://schemas.microsoft.com/office/drawing/2014/main" id="{29C63EEA-218A-4E30-A6D5-2562A27AD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81" name="Oval 29">
                <a:extLst>
                  <a:ext uri="{FF2B5EF4-FFF2-40B4-BE49-F238E27FC236}">
                    <a16:creationId xmlns:a16="http://schemas.microsoft.com/office/drawing/2014/main" id="{2C1A1527-70F3-48DA-9F98-5D46E3B710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82" name="Freeform 30">
              <a:extLst>
                <a:ext uri="{FF2B5EF4-FFF2-40B4-BE49-F238E27FC236}">
                  <a16:creationId xmlns:a16="http://schemas.microsoft.com/office/drawing/2014/main" id="{B25CE6BF-A627-4D7C-BAFD-AA5A15F5A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83" name="Freeform 31">
              <a:extLst>
                <a:ext uri="{FF2B5EF4-FFF2-40B4-BE49-F238E27FC236}">
                  <a16:creationId xmlns:a16="http://schemas.microsoft.com/office/drawing/2014/main" id="{066B7ECD-E1EF-4E33-B97E-08D9A3D3440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9184" name="Group 32">
              <a:extLst>
                <a:ext uri="{FF2B5EF4-FFF2-40B4-BE49-F238E27FC236}">
                  <a16:creationId xmlns:a16="http://schemas.microsoft.com/office/drawing/2014/main" id="{907AC9BE-AAB7-494F-A92B-3AEC455C3E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2206"/>
              <a:ext cx="408" cy="182"/>
              <a:chOff x="2893" y="1933"/>
              <a:chExt cx="642" cy="228"/>
            </a:xfrm>
          </p:grpSpPr>
          <p:sp>
            <p:nvSpPr>
              <p:cNvPr id="49185" name="Freeform 33">
                <a:extLst>
                  <a:ext uri="{FF2B5EF4-FFF2-40B4-BE49-F238E27FC236}">
                    <a16:creationId xmlns:a16="http://schemas.microsoft.com/office/drawing/2014/main" id="{87705C53-BFA3-4B42-8A33-F7C2C4DD1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86" name="Freeform 34">
                <a:extLst>
                  <a:ext uri="{FF2B5EF4-FFF2-40B4-BE49-F238E27FC236}">
                    <a16:creationId xmlns:a16="http://schemas.microsoft.com/office/drawing/2014/main" id="{C334E9EE-91F2-4692-A47C-2972F371D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87" name="Oval 35">
              <a:extLst>
                <a:ext uri="{FF2B5EF4-FFF2-40B4-BE49-F238E27FC236}">
                  <a16:creationId xmlns:a16="http://schemas.microsoft.com/office/drawing/2014/main" id="{AB5576F4-7AD3-4A9B-899C-ACFC16206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025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188" name="Group 36">
            <a:extLst>
              <a:ext uri="{FF2B5EF4-FFF2-40B4-BE49-F238E27FC236}">
                <a16:creationId xmlns:a16="http://schemas.microsoft.com/office/drawing/2014/main" id="{88210B5F-7D2B-47E8-A8CA-076EE249031C}"/>
              </a:ext>
            </a:extLst>
          </p:cNvPr>
          <p:cNvGrpSpPr>
            <a:grpSpLocks/>
          </p:cNvGrpSpPr>
          <p:nvPr/>
        </p:nvGrpSpPr>
        <p:grpSpPr bwMode="auto">
          <a:xfrm>
            <a:off x="5816600" y="4005263"/>
            <a:ext cx="985838" cy="1514475"/>
            <a:chOff x="1442" y="1706"/>
            <a:chExt cx="1360" cy="2088"/>
          </a:xfrm>
        </p:grpSpPr>
        <p:sp>
          <p:nvSpPr>
            <p:cNvPr id="49189" name="AutoShape 37">
              <a:extLst>
                <a:ext uri="{FF2B5EF4-FFF2-40B4-BE49-F238E27FC236}">
                  <a16:creationId xmlns:a16="http://schemas.microsoft.com/office/drawing/2014/main" id="{B045C6D9-31A0-47C9-A4B8-B3B3C6B045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0" name="AutoShape 38">
              <a:extLst>
                <a:ext uri="{FF2B5EF4-FFF2-40B4-BE49-F238E27FC236}">
                  <a16:creationId xmlns:a16="http://schemas.microsoft.com/office/drawing/2014/main" id="{3C5E6AA5-E26F-4F99-952C-583FE9A313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1" name="Oval 39">
              <a:extLst>
                <a:ext uri="{FF2B5EF4-FFF2-40B4-BE49-F238E27FC236}">
                  <a16:creationId xmlns:a16="http://schemas.microsoft.com/office/drawing/2014/main" id="{5C5509D2-EF9A-47BB-8CC4-46B69B6F3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2" name="Oval 40">
              <a:extLst>
                <a:ext uri="{FF2B5EF4-FFF2-40B4-BE49-F238E27FC236}">
                  <a16:creationId xmlns:a16="http://schemas.microsoft.com/office/drawing/2014/main" id="{9B9BD819-5080-446B-AFB7-4FD5CB970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3" name="Oval 41">
              <a:extLst>
                <a:ext uri="{FF2B5EF4-FFF2-40B4-BE49-F238E27FC236}">
                  <a16:creationId xmlns:a16="http://schemas.microsoft.com/office/drawing/2014/main" id="{10E629C3-8CCF-4E04-B331-14E8EB5D11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4" name="Oval 42">
              <a:extLst>
                <a:ext uri="{FF2B5EF4-FFF2-40B4-BE49-F238E27FC236}">
                  <a16:creationId xmlns:a16="http://schemas.microsoft.com/office/drawing/2014/main" id="{D074C6F7-ECA0-48DF-8C21-7342FB306CF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95" name="Oval 43">
              <a:extLst>
                <a:ext uri="{FF2B5EF4-FFF2-40B4-BE49-F238E27FC236}">
                  <a16:creationId xmlns:a16="http://schemas.microsoft.com/office/drawing/2014/main" id="{86023207-D1D5-41EB-840E-B35FAF3FB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196" name="Group 44">
              <a:extLst>
                <a:ext uri="{FF2B5EF4-FFF2-40B4-BE49-F238E27FC236}">
                  <a16:creationId xmlns:a16="http://schemas.microsoft.com/office/drawing/2014/main" id="{2A72A963-ED51-4FF3-ADAD-CF990E621F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49197" name="Oval 45">
                <a:extLst>
                  <a:ext uri="{FF2B5EF4-FFF2-40B4-BE49-F238E27FC236}">
                    <a16:creationId xmlns:a16="http://schemas.microsoft.com/office/drawing/2014/main" id="{F15F2B1C-5F53-4070-AB25-76E43E1974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198" name="Oval 46">
                <a:extLst>
                  <a:ext uri="{FF2B5EF4-FFF2-40B4-BE49-F238E27FC236}">
                    <a16:creationId xmlns:a16="http://schemas.microsoft.com/office/drawing/2014/main" id="{8CC570EE-FED7-4362-8923-D44886FA1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99" name="Oval 47">
              <a:extLst>
                <a:ext uri="{FF2B5EF4-FFF2-40B4-BE49-F238E27FC236}">
                  <a16:creationId xmlns:a16="http://schemas.microsoft.com/office/drawing/2014/main" id="{727D18AB-D34B-45AA-9B3F-B90D502DA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0" name="Freeform 48">
              <a:extLst>
                <a:ext uri="{FF2B5EF4-FFF2-40B4-BE49-F238E27FC236}">
                  <a16:creationId xmlns:a16="http://schemas.microsoft.com/office/drawing/2014/main" id="{AE8AD204-74FB-4D25-BA3D-33C342365A4C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9201" name="Group 49">
              <a:extLst>
                <a:ext uri="{FF2B5EF4-FFF2-40B4-BE49-F238E27FC236}">
                  <a16:creationId xmlns:a16="http://schemas.microsoft.com/office/drawing/2014/main" id="{74CF4248-0B43-4097-B41B-759AED5595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49202" name="Freeform 50">
                <a:extLst>
                  <a:ext uri="{FF2B5EF4-FFF2-40B4-BE49-F238E27FC236}">
                    <a16:creationId xmlns:a16="http://schemas.microsoft.com/office/drawing/2014/main" id="{47E107F9-FF91-492E-9045-BEBEC8977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203" name="Freeform 51">
                <a:extLst>
                  <a:ext uri="{FF2B5EF4-FFF2-40B4-BE49-F238E27FC236}">
                    <a16:creationId xmlns:a16="http://schemas.microsoft.com/office/drawing/2014/main" id="{689A6C64-1656-4830-9B0A-8C31795CC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204" name="Oval 52">
              <a:extLst>
                <a:ext uri="{FF2B5EF4-FFF2-40B4-BE49-F238E27FC236}">
                  <a16:creationId xmlns:a16="http://schemas.microsoft.com/office/drawing/2014/main" id="{3F83C905-E22F-42FF-A849-CE11F9D9D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05" name="Freeform 53" descr="紙">
              <a:extLst>
                <a:ext uri="{FF2B5EF4-FFF2-40B4-BE49-F238E27FC236}">
                  <a16:creationId xmlns:a16="http://schemas.microsoft.com/office/drawing/2014/main" id="{0898FF72-9AE3-4E95-A74A-9120B0512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206" name="Freeform 54">
              <a:extLst>
                <a:ext uri="{FF2B5EF4-FFF2-40B4-BE49-F238E27FC236}">
                  <a16:creationId xmlns:a16="http://schemas.microsoft.com/office/drawing/2014/main" id="{8F812F38-C6C8-4286-A0C3-414AF7C55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207" name="Freeform 55">
              <a:extLst>
                <a:ext uri="{FF2B5EF4-FFF2-40B4-BE49-F238E27FC236}">
                  <a16:creationId xmlns:a16="http://schemas.microsoft.com/office/drawing/2014/main" id="{DF5BE317-92B3-4971-B4F4-DCB8DBB90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208" name="Freeform 56">
              <a:extLst>
                <a:ext uri="{FF2B5EF4-FFF2-40B4-BE49-F238E27FC236}">
                  <a16:creationId xmlns:a16="http://schemas.microsoft.com/office/drawing/2014/main" id="{FE10F378-9F6F-4A24-8D5B-EB5840725EA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209" name="Freeform 57">
              <a:extLst>
                <a:ext uri="{FF2B5EF4-FFF2-40B4-BE49-F238E27FC236}">
                  <a16:creationId xmlns:a16="http://schemas.microsoft.com/office/drawing/2014/main" id="{AA0E7A1C-849B-4BE2-8FBD-D0A6D56BE4F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210" name="AutoShape 58">
              <a:extLst>
                <a:ext uri="{FF2B5EF4-FFF2-40B4-BE49-F238E27FC236}">
                  <a16:creationId xmlns:a16="http://schemas.microsoft.com/office/drawing/2014/main" id="{F28582C9-5582-4942-9AB5-7947F9A13D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1" name="AutoShape 59">
              <a:extLst>
                <a:ext uri="{FF2B5EF4-FFF2-40B4-BE49-F238E27FC236}">
                  <a16:creationId xmlns:a16="http://schemas.microsoft.com/office/drawing/2014/main" id="{CE31450A-698F-4AAE-8052-8231F55257A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2" name="Oval 60">
              <a:extLst>
                <a:ext uri="{FF2B5EF4-FFF2-40B4-BE49-F238E27FC236}">
                  <a16:creationId xmlns:a16="http://schemas.microsoft.com/office/drawing/2014/main" id="{FE6757F1-A915-436F-AB69-910931323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13" name="Oval 61">
              <a:extLst>
                <a:ext uri="{FF2B5EF4-FFF2-40B4-BE49-F238E27FC236}">
                  <a16:creationId xmlns:a16="http://schemas.microsoft.com/office/drawing/2014/main" id="{A5975602-F016-41FF-82FD-AF1423873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214" name="Group 62">
              <a:extLst>
                <a:ext uri="{FF2B5EF4-FFF2-40B4-BE49-F238E27FC236}">
                  <a16:creationId xmlns:a16="http://schemas.microsoft.com/office/drawing/2014/main" id="{05F97296-663F-4355-BDA4-80FB1D22F9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49215" name="AutoShape 63">
                <a:extLst>
                  <a:ext uri="{FF2B5EF4-FFF2-40B4-BE49-F238E27FC236}">
                    <a16:creationId xmlns:a16="http://schemas.microsoft.com/office/drawing/2014/main" id="{5594DD30-7771-4C7F-9508-9A2838B8D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6" name="AutoShape 64">
                <a:extLst>
                  <a:ext uri="{FF2B5EF4-FFF2-40B4-BE49-F238E27FC236}">
                    <a16:creationId xmlns:a16="http://schemas.microsoft.com/office/drawing/2014/main" id="{E50C8D6A-93E2-4D3C-93F5-210270900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9217" name="Group 65">
              <a:extLst>
                <a:ext uri="{FF2B5EF4-FFF2-40B4-BE49-F238E27FC236}">
                  <a16:creationId xmlns:a16="http://schemas.microsoft.com/office/drawing/2014/main" id="{E9F7A5DC-CA01-450F-80A1-8EE0AE1117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49218" name="AutoShape 66">
                <a:extLst>
                  <a:ext uri="{FF2B5EF4-FFF2-40B4-BE49-F238E27FC236}">
                    <a16:creationId xmlns:a16="http://schemas.microsoft.com/office/drawing/2014/main" id="{81D074D2-2B21-400B-93BF-A4AFDF7BC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219" name="AutoShape 67">
                <a:extLst>
                  <a:ext uri="{FF2B5EF4-FFF2-40B4-BE49-F238E27FC236}">
                    <a16:creationId xmlns:a16="http://schemas.microsoft.com/office/drawing/2014/main" id="{2BBA950F-C22F-404D-A6A1-0D72AE9D3F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220" name="Oval 68">
              <a:extLst>
                <a:ext uri="{FF2B5EF4-FFF2-40B4-BE49-F238E27FC236}">
                  <a16:creationId xmlns:a16="http://schemas.microsoft.com/office/drawing/2014/main" id="{875BD05F-9CC1-4270-9BC9-61193451B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1" name="Oval 69">
              <a:extLst>
                <a:ext uri="{FF2B5EF4-FFF2-40B4-BE49-F238E27FC236}">
                  <a16:creationId xmlns:a16="http://schemas.microsoft.com/office/drawing/2014/main" id="{4B6EE149-F0D5-4C08-811C-634B194E4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2" name="AutoShape 70">
              <a:extLst>
                <a:ext uri="{FF2B5EF4-FFF2-40B4-BE49-F238E27FC236}">
                  <a16:creationId xmlns:a16="http://schemas.microsoft.com/office/drawing/2014/main" id="{65D479C6-DDDC-433C-9329-68EAD45D9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23" name="AutoShape 71">
              <a:extLst>
                <a:ext uri="{FF2B5EF4-FFF2-40B4-BE49-F238E27FC236}">
                  <a16:creationId xmlns:a16="http://schemas.microsoft.com/office/drawing/2014/main" id="{053E9B4A-79BA-4B9F-B006-C17F3864F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34" name="AutoShape 138">
            <a:extLst>
              <a:ext uri="{FF2B5EF4-FFF2-40B4-BE49-F238E27FC236}">
                <a16:creationId xmlns:a16="http://schemas.microsoft.com/office/drawing/2014/main" id="{4716B23B-DA69-4AAB-8394-28AE2B94E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FFFF66"/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5298" name="Rectangle 2">
            <a:extLst>
              <a:ext uri="{FF2B5EF4-FFF2-40B4-BE49-F238E27FC236}">
                <a16:creationId xmlns:a16="http://schemas.microsoft.com/office/drawing/2014/main" id="{29003DA9-2A10-494F-9A8C-93F55F893C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男女比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ABB9BF98-5D9A-4746-9890-3A524D5AD91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351524"/>
              </p:ext>
            </p:extLst>
          </p:nvPr>
        </p:nvGraphicFramePr>
        <p:xfrm>
          <a:off x="1509713" y="1176338"/>
          <a:ext cx="7137400" cy="440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5300" name="Group 4">
            <a:extLst>
              <a:ext uri="{FF2B5EF4-FFF2-40B4-BE49-F238E27FC236}">
                <a16:creationId xmlns:a16="http://schemas.microsoft.com/office/drawing/2014/main" id="{B0742D26-BDA8-4001-9BF0-440DAD7D456F}"/>
              </a:ext>
            </a:extLst>
          </p:cNvPr>
          <p:cNvGrpSpPr>
            <a:grpSpLocks/>
          </p:cNvGrpSpPr>
          <p:nvPr/>
        </p:nvGrpSpPr>
        <p:grpSpPr bwMode="auto">
          <a:xfrm>
            <a:off x="1568450" y="4005263"/>
            <a:ext cx="1209675" cy="1512887"/>
            <a:chOff x="1351" y="1389"/>
            <a:chExt cx="1632" cy="2041"/>
          </a:xfrm>
        </p:grpSpPr>
        <p:sp>
          <p:nvSpPr>
            <p:cNvPr id="55301" name="Oval 5">
              <a:extLst>
                <a:ext uri="{FF2B5EF4-FFF2-40B4-BE49-F238E27FC236}">
                  <a16:creationId xmlns:a16="http://schemas.microsoft.com/office/drawing/2014/main" id="{4EE30E48-2714-4881-85B0-8F07BD25A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02" name="Oval 6">
              <a:extLst>
                <a:ext uri="{FF2B5EF4-FFF2-40B4-BE49-F238E27FC236}">
                  <a16:creationId xmlns:a16="http://schemas.microsoft.com/office/drawing/2014/main" id="{03DA6B75-F5C3-44F6-8332-C8D6127B6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389"/>
              <a:ext cx="771" cy="862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03" name="Freeform 7">
              <a:extLst>
                <a:ext uri="{FF2B5EF4-FFF2-40B4-BE49-F238E27FC236}">
                  <a16:creationId xmlns:a16="http://schemas.microsoft.com/office/drawing/2014/main" id="{13F5FBE0-18BD-414F-9280-196751EE5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1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5304" name="Group 8">
              <a:extLst>
                <a:ext uri="{FF2B5EF4-FFF2-40B4-BE49-F238E27FC236}">
                  <a16:creationId xmlns:a16="http://schemas.microsoft.com/office/drawing/2014/main" id="{74DA4ADA-AECF-4875-954F-FAE6624114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2024"/>
              <a:ext cx="272" cy="726"/>
              <a:chOff x="2304" y="2251"/>
              <a:chExt cx="317" cy="726"/>
            </a:xfrm>
          </p:grpSpPr>
          <p:sp>
            <p:nvSpPr>
              <p:cNvPr id="55305" name="Oval 9">
                <a:extLst>
                  <a:ext uri="{FF2B5EF4-FFF2-40B4-BE49-F238E27FC236}">
                    <a16:creationId xmlns:a16="http://schemas.microsoft.com/office/drawing/2014/main" id="{E301C018-404E-4247-9D74-5B90A6162B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06" name="Oval 10">
                <a:extLst>
                  <a:ext uri="{FF2B5EF4-FFF2-40B4-BE49-F238E27FC236}">
                    <a16:creationId xmlns:a16="http://schemas.microsoft.com/office/drawing/2014/main" id="{9DD1E849-08F5-4987-BBF1-705AC4E29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307" name="Group 11">
              <a:extLst>
                <a:ext uri="{FF2B5EF4-FFF2-40B4-BE49-F238E27FC236}">
                  <a16:creationId xmlns:a16="http://schemas.microsoft.com/office/drawing/2014/main" id="{E5EF7360-E3BB-4CF0-BC82-54A53572A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8" y="1480"/>
              <a:ext cx="998" cy="998"/>
              <a:chOff x="2258" y="2024"/>
              <a:chExt cx="771" cy="771"/>
            </a:xfrm>
          </p:grpSpPr>
          <p:sp>
            <p:nvSpPr>
              <p:cNvPr id="55308" name="Oval 12">
                <a:extLst>
                  <a:ext uri="{FF2B5EF4-FFF2-40B4-BE49-F238E27FC236}">
                    <a16:creationId xmlns:a16="http://schemas.microsoft.com/office/drawing/2014/main" id="{34B30D2C-C097-4D81-9011-E0A21DFEC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2258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09" name="Oval 13">
                <a:extLst>
                  <a:ext uri="{FF2B5EF4-FFF2-40B4-BE49-F238E27FC236}">
                    <a16:creationId xmlns:a16="http://schemas.microsoft.com/office/drawing/2014/main" id="{B5763F90-96D4-4817-8869-B8BC3AB24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2893" y="2387"/>
                <a:ext cx="136" cy="227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10" name="Oval 14">
                <a:extLst>
                  <a:ext uri="{FF2B5EF4-FFF2-40B4-BE49-F238E27FC236}">
                    <a16:creationId xmlns:a16="http://schemas.microsoft.com/office/drawing/2014/main" id="{CA4DFFE7-203B-4E12-9933-D8224917D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024"/>
                <a:ext cx="680" cy="771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311" name="Freeform 15">
              <a:extLst>
                <a:ext uri="{FF2B5EF4-FFF2-40B4-BE49-F238E27FC236}">
                  <a16:creationId xmlns:a16="http://schemas.microsoft.com/office/drawing/2014/main" id="{B4046CA9-609C-4698-90C3-69937ADDA47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816" cy="907"/>
            </a:xfrm>
            <a:custGeom>
              <a:avLst/>
              <a:gdLst>
                <a:gd name="T0" fmla="*/ 635 w 816"/>
                <a:gd name="T1" fmla="*/ 0 h 907"/>
                <a:gd name="T2" fmla="*/ 227 w 816"/>
                <a:gd name="T3" fmla="*/ 181 h 907"/>
                <a:gd name="T4" fmla="*/ 136 w 816"/>
                <a:gd name="T5" fmla="*/ 272 h 907"/>
                <a:gd name="T6" fmla="*/ 91 w 816"/>
                <a:gd name="T7" fmla="*/ 363 h 907"/>
                <a:gd name="T8" fmla="*/ 0 w 816"/>
                <a:gd name="T9" fmla="*/ 907 h 907"/>
                <a:gd name="T10" fmla="*/ 816 w 816"/>
                <a:gd name="T11" fmla="*/ 907 h 907"/>
                <a:gd name="T12" fmla="*/ 635 w 816"/>
                <a:gd name="T13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6" h="907">
                  <a:moveTo>
                    <a:pt x="635" y="0"/>
                  </a:moveTo>
                  <a:lnTo>
                    <a:pt x="227" y="181"/>
                  </a:lnTo>
                  <a:lnTo>
                    <a:pt x="136" y="272"/>
                  </a:lnTo>
                  <a:lnTo>
                    <a:pt x="91" y="363"/>
                  </a:lnTo>
                  <a:lnTo>
                    <a:pt x="0" y="907"/>
                  </a:lnTo>
                  <a:lnTo>
                    <a:pt x="816" y="907"/>
                  </a:lnTo>
                  <a:lnTo>
                    <a:pt x="635" y="0"/>
                  </a:lnTo>
                  <a:close/>
                </a:path>
              </a:pathLst>
            </a:custGeom>
            <a:solidFill>
              <a:srgbClr val="000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12" name="Rectangle 16">
              <a:extLst>
                <a:ext uri="{FF2B5EF4-FFF2-40B4-BE49-F238E27FC236}">
                  <a16:creationId xmlns:a16="http://schemas.microsoft.com/office/drawing/2014/main" id="{CAB14D48-DAF4-43DF-95B9-22E6A1D72C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659"/>
              <a:ext cx="453" cy="4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13" name="Freeform 17" descr="右上がり対角線 (反転)">
              <a:extLst>
                <a:ext uri="{FF2B5EF4-FFF2-40B4-BE49-F238E27FC236}">
                  <a16:creationId xmlns:a16="http://schemas.microsoft.com/office/drawing/2014/main" id="{803A56E4-F9CB-488D-9F45-C77BE01AE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7" y="2659"/>
              <a:ext cx="181" cy="181"/>
            </a:xfrm>
            <a:custGeom>
              <a:avLst/>
              <a:gdLst>
                <a:gd name="T0" fmla="*/ 0 w 181"/>
                <a:gd name="T1" fmla="*/ 0 h 227"/>
                <a:gd name="T2" fmla="*/ 181 w 181"/>
                <a:gd name="T3" fmla="*/ 0 h 227"/>
                <a:gd name="T4" fmla="*/ 136 w 181"/>
                <a:gd name="T5" fmla="*/ 227 h 227"/>
                <a:gd name="T6" fmla="*/ 45 w 181"/>
                <a:gd name="T7" fmla="*/ 227 h 227"/>
                <a:gd name="T8" fmla="*/ 0 w 18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227">
                  <a:moveTo>
                    <a:pt x="0" y="0"/>
                  </a:moveTo>
                  <a:lnTo>
                    <a:pt x="181" y="0"/>
                  </a:lnTo>
                  <a:lnTo>
                    <a:pt x="136" y="227"/>
                  </a:lnTo>
                  <a:lnTo>
                    <a:pt x="45" y="227"/>
                  </a:lnTo>
                  <a:lnTo>
                    <a:pt x="0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14" name="Freeform 18" descr="右上がり対角線 (反転)">
              <a:extLst>
                <a:ext uri="{FF2B5EF4-FFF2-40B4-BE49-F238E27FC236}">
                  <a16:creationId xmlns:a16="http://schemas.microsoft.com/office/drawing/2014/main" id="{7616DA22-8BB2-4375-8492-553A7B751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1" y="2840"/>
              <a:ext cx="273" cy="590"/>
            </a:xfrm>
            <a:custGeom>
              <a:avLst/>
              <a:gdLst>
                <a:gd name="T0" fmla="*/ 91 w 273"/>
                <a:gd name="T1" fmla="*/ 0 h 590"/>
                <a:gd name="T2" fmla="*/ 182 w 273"/>
                <a:gd name="T3" fmla="*/ 0 h 590"/>
                <a:gd name="T4" fmla="*/ 273 w 273"/>
                <a:gd name="T5" fmla="*/ 409 h 590"/>
                <a:gd name="T6" fmla="*/ 136 w 273"/>
                <a:gd name="T7" fmla="*/ 590 h 590"/>
                <a:gd name="T8" fmla="*/ 0 w 273"/>
                <a:gd name="T9" fmla="*/ 409 h 590"/>
                <a:gd name="T10" fmla="*/ 91 w 273"/>
                <a:gd name="T11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3" h="590">
                  <a:moveTo>
                    <a:pt x="91" y="0"/>
                  </a:moveTo>
                  <a:lnTo>
                    <a:pt x="182" y="0"/>
                  </a:lnTo>
                  <a:lnTo>
                    <a:pt x="273" y="409"/>
                  </a:lnTo>
                  <a:lnTo>
                    <a:pt x="136" y="590"/>
                  </a:lnTo>
                  <a:lnTo>
                    <a:pt x="0" y="409"/>
                  </a:lnTo>
                  <a:lnTo>
                    <a:pt x="91" y="0"/>
                  </a:lnTo>
                  <a:close/>
                </a:path>
              </a:pathLst>
            </a:custGeom>
            <a:pattFill prst="dkUpDiag">
              <a:fgClr>
                <a:srgbClr val="990033"/>
              </a:fgClr>
              <a:bgClr>
                <a:srgbClr val="FF9999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15" name="Freeform 19">
              <a:extLst>
                <a:ext uri="{FF2B5EF4-FFF2-40B4-BE49-F238E27FC236}">
                  <a16:creationId xmlns:a16="http://schemas.microsoft.com/office/drawing/2014/main" id="{977E2D85-F5D1-4259-9383-A627269B1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4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16" name="Freeform 20">
              <a:extLst>
                <a:ext uri="{FF2B5EF4-FFF2-40B4-BE49-F238E27FC236}">
                  <a16:creationId xmlns:a16="http://schemas.microsoft.com/office/drawing/2014/main" id="{004A349F-AC45-43CA-AF7D-469926D37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8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17" name="Freeform 21">
              <a:extLst>
                <a:ext uri="{FF2B5EF4-FFF2-40B4-BE49-F238E27FC236}">
                  <a16:creationId xmlns:a16="http://schemas.microsoft.com/office/drawing/2014/main" id="{D12658BA-5376-4F80-981A-B496C9A7279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478"/>
              <a:ext cx="273" cy="408"/>
            </a:xfrm>
            <a:custGeom>
              <a:avLst/>
              <a:gdLst>
                <a:gd name="T0" fmla="*/ 137 w 273"/>
                <a:gd name="T1" fmla="*/ 0 h 408"/>
                <a:gd name="T2" fmla="*/ 273 w 273"/>
                <a:gd name="T3" fmla="*/ 181 h 408"/>
                <a:gd name="T4" fmla="*/ 46 w 273"/>
                <a:gd name="T5" fmla="*/ 408 h 408"/>
                <a:gd name="T6" fmla="*/ 0 w 273"/>
                <a:gd name="T7" fmla="*/ 136 h 408"/>
                <a:gd name="T8" fmla="*/ 137 w 27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3" h="408">
                  <a:moveTo>
                    <a:pt x="137" y="0"/>
                  </a:moveTo>
                  <a:lnTo>
                    <a:pt x="273" y="181"/>
                  </a:lnTo>
                  <a:lnTo>
                    <a:pt x="46" y="408"/>
                  </a:lnTo>
                  <a:lnTo>
                    <a:pt x="0" y="136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18" name="Freeform 22">
              <a:extLst>
                <a:ext uri="{FF2B5EF4-FFF2-40B4-BE49-F238E27FC236}">
                  <a16:creationId xmlns:a16="http://schemas.microsoft.com/office/drawing/2014/main" id="{C725475B-441C-46F1-BACA-33F6A290E7D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67" y="2523"/>
              <a:ext cx="408" cy="907"/>
            </a:xfrm>
            <a:custGeom>
              <a:avLst/>
              <a:gdLst>
                <a:gd name="T0" fmla="*/ 227 w 408"/>
                <a:gd name="T1" fmla="*/ 0 h 907"/>
                <a:gd name="T2" fmla="*/ 227 w 408"/>
                <a:gd name="T3" fmla="*/ 408 h 907"/>
                <a:gd name="T4" fmla="*/ 408 w 408"/>
                <a:gd name="T5" fmla="*/ 907 h 907"/>
                <a:gd name="T6" fmla="*/ 227 w 408"/>
                <a:gd name="T7" fmla="*/ 726 h 907"/>
                <a:gd name="T8" fmla="*/ 0 w 408"/>
                <a:gd name="T9" fmla="*/ 408 h 907"/>
                <a:gd name="T10" fmla="*/ 136 w 408"/>
                <a:gd name="T11" fmla="*/ 363 h 907"/>
                <a:gd name="T12" fmla="*/ 0 w 408"/>
                <a:gd name="T13" fmla="*/ 272 h 907"/>
                <a:gd name="T14" fmla="*/ 136 w 408"/>
                <a:gd name="T15" fmla="*/ 45 h 907"/>
                <a:gd name="T16" fmla="*/ 227 w 408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8" h="907">
                  <a:moveTo>
                    <a:pt x="227" y="0"/>
                  </a:moveTo>
                  <a:lnTo>
                    <a:pt x="227" y="408"/>
                  </a:lnTo>
                  <a:lnTo>
                    <a:pt x="408" y="907"/>
                  </a:lnTo>
                  <a:lnTo>
                    <a:pt x="227" y="726"/>
                  </a:lnTo>
                  <a:lnTo>
                    <a:pt x="0" y="408"/>
                  </a:lnTo>
                  <a:lnTo>
                    <a:pt x="136" y="363"/>
                  </a:lnTo>
                  <a:lnTo>
                    <a:pt x="0" y="272"/>
                  </a:lnTo>
                  <a:lnTo>
                    <a:pt x="136" y="45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000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5319" name="Group 23">
              <a:extLst>
                <a:ext uri="{FF2B5EF4-FFF2-40B4-BE49-F238E27FC236}">
                  <a16:creationId xmlns:a16="http://schemas.microsoft.com/office/drawing/2014/main" id="{177CB6E2-9B4D-4155-8FCC-818B6E38BE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40" y="1888"/>
              <a:ext cx="91" cy="181"/>
              <a:chOff x="3347" y="2251"/>
              <a:chExt cx="91" cy="181"/>
            </a:xfrm>
          </p:grpSpPr>
          <p:sp>
            <p:nvSpPr>
              <p:cNvPr id="55320" name="Oval 24">
                <a:extLst>
                  <a:ext uri="{FF2B5EF4-FFF2-40B4-BE49-F238E27FC236}">
                    <a16:creationId xmlns:a16="http://schemas.microsoft.com/office/drawing/2014/main" id="{D7A103EB-11D9-486B-9404-191DD4F2B0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21" name="Oval 25">
                <a:extLst>
                  <a:ext uri="{FF2B5EF4-FFF2-40B4-BE49-F238E27FC236}">
                    <a16:creationId xmlns:a16="http://schemas.microsoft.com/office/drawing/2014/main" id="{D1FBDF91-FFBB-4B92-A209-8F5826DFF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322" name="Group 26">
              <a:extLst>
                <a:ext uri="{FF2B5EF4-FFF2-40B4-BE49-F238E27FC236}">
                  <a16:creationId xmlns:a16="http://schemas.microsoft.com/office/drawing/2014/main" id="{EEC22FEB-76B0-4C36-ABAB-32632F390B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3" y="1888"/>
              <a:ext cx="91" cy="181"/>
              <a:chOff x="3347" y="2251"/>
              <a:chExt cx="91" cy="181"/>
            </a:xfrm>
          </p:grpSpPr>
          <p:sp>
            <p:nvSpPr>
              <p:cNvPr id="55323" name="Oval 27">
                <a:extLst>
                  <a:ext uri="{FF2B5EF4-FFF2-40B4-BE49-F238E27FC236}">
                    <a16:creationId xmlns:a16="http://schemas.microsoft.com/office/drawing/2014/main" id="{6B435E9D-4B3F-41F0-9D45-334440826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251"/>
                <a:ext cx="91" cy="18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24" name="Oval 28">
                <a:extLst>
                  <a:ext uri="{FF2B5EF4-FFF2-40B4-BE49-F238E27FC236}">
                    <a16:creationId xmlns:a16="http://schemas.microsoft.com/office/drawing/2014/main" id="{D7B9A0AE-2D7F-4EE6-94DB-58C7F9289D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296"/>
                <a:ext cx="45" cy="4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325" name="Freeform 29">
              <a:extLst>
                <a:ext uri="{FF2B5EF4-FFF2-40B4-BE49-F238E27FC236}">
                  <a16:creationId xmlns:a16="http://schemas.microsoft.com/office/drawing/2014/main" id="{D70F0FAF-C096-44F0-94B5-4F3603D30C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26" name="Freeform 30">
              <a:extLst>
                <a:ext uri="{FF2B5EF4-FFF2-40B4-BE49-F238E27FC236}">
                  <a16:creationId xmlns:a16="http://schemas.microsoft.com/office/drawing/2014/main" id="{AAF2EFB5-01CB-417D-8122-C08437381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7" y="1752"/>
              <a:ext cx="272" cy="91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5327" name="Group 31">
              <a:extLst>
                <a:ext uri="{FF2B5EF4-FFF2-40B4-BE49-F238E27FC236}">
                  <a16:creationId xmlns:a16="http://schemas.microsoft.com/office/drawing/2014/main" id="{AFB8E8D4-05A6-4D72-AF6F-A74EB22FE0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63" y="2206"/>
              <a:ext cx="408" cy="182"/>
              <a:chOff x="2893" y="1933"/>
              <a:chExt cx="642" cy="228"/>
            </a:xfrm>
          </p:grpSpPr>
          <p:sp>
            <p:nvSpPr>
              <p:cNvPr id="55328" name="Freeform 32">
                <a:extLst>
                  <a:ext uri="{FF2B5EF4-FFF2-40B4-BE49-F238E27FC236}">
                    <a16:creationId xmlns:a16="http://schemas.microsoft.com/office/drawing/2014/main" id="{B8E5B09A-0A0E-4FAC-83DB-84B708E8DB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329" name="Freeform 33">
                <a:extLst>
                  <a:ext uri="{FF2B5EF4-FFF2-40B4-BE49-F238E27FC236}">
                    <a16:creationId xmlns:a16="http://schemas.microsoft.com/office/drawing/2014/main" id="{9BC64DBE-7AB9-4658-9318-1F52562A4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5330" name="Oval 34">
              <a:extLst>
                <a:ext uri="{FF2B5EF4-FFF2-40B4-BE49-F238E27FC236}">
                  <a16:creationId xmlns:a16="http://schemas.microsoft.com/office/drawing/2014/main" id="{CA1C714E-822A-4EEE-9723-3EE6E625A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2" y="2025"/>
              <a:ext cx="90" cy="136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50980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5331" name="Group 35">
            <a:extLst>
              <a:ext uri="{FF2B5EF4-FFF2-40B4-BE49-F238E27FC236}">
                <a16:creationId xmlns:a16="http://schemas.microsoft.com/office/drawing/2014/main" id="{F54817BE-7B44-4256-A1F3-8C02D078F533}"/>
              </a:ext>
            </a:extLst>
          </p:cNvPr>
          <p:cNvGrpSpPr>
            <a:grpSpLocks/>
          </p:cNvGrpSpPr>
          <p:nvPr/>
        </p:nvGrpSpPr>
        <p:grpSpPr bwMode="auto">
          <a:xfrm>
            <a:off x="5816600" y="4005263"/>
            <a:ext cx="985838" cy="1514475"/>
            <a:chOff x="1442" y="1706"/>
            <a:chExt cx="1360" cy="2088"/>
          </a:xfrm>
        </p:grpSpPr>
        <p:sp>
          <p:nvSpPr>
            <p:cNvPr id="55332" name="AutoShape 36">
              <a:extLst>
                <a:ext uri="{FF2B5EF4-FFF2-40B4-BE49-F238E27FC236}">
                  <a16:creationId xmlns:a16="http://schemas.microsoft.com/office/drawing/2014/main" id="{CC3601B9-E6D8-4530-8B9A-565AD946BE6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32" y="1752"/>
              <a:ext cx="1179" cy="1088"/>
            </a:xfrm>
            <a:prstGeom prst="moon">
              <a:avLst>
                <a:gd name="adj" fmla="val 875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33" name="AutoShape 37">
              <a:extLst>
                <a:ext uri="{FF2B5EF4-FFF2-40B4-BE49-F238E27FC236}">
                  <a16:creationId xmlns:a16="http://schemas.microsoft.com/office/drawing/2014/main" id="{A1B5CA32-DBD7-4F1B-8D17-196C0F1964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647" y="1910"/>
              <a:ext cx="952" cy="907"/>
            </a:xfrm>
            <a:prstGeom prst="moon">
              <a:avLst>
                <a:gd name="adj" fmla="val 875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34" name="Oval 38">
              <a:extLst>
                <a:ext uri="{FF2B5EF4-FFF2-40B4-BE49-F238E27FC236}">
                  <a16:creationId xmlns:a16="http://schemas.microsoft.com/office/drawing/2014/main" id="{5AE93C1C-1869-4043-84FB-9C34A7D0E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35" name="Oval 39">
              <a:extLst>
                <a:ext uri="{FF2B5EF4-FFF2-40B4-BE49-F238E27FC236}">
                  <a16:creationId xmlns:a16="http://schemas.microsoft.com/office/drawing/2014/main" id="{E97C9736-8C72-4049-8E56-601C2E71B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07"/>
              <a:ext cx="998" cy="104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36" name="Oval 40">
              <a:extLst>
                <a:ext uri="{FF2B5EF4-FFF2-40B4-BE49-F238E27FC236}">
                  <a16:creationId xmlns:a16="http://schemas.microsoft.com/office/drawing/2014/main" id="{31BD7370-2097-46DE-8C79-D83068393D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900000">
              <a:off x="1623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37" name="Oval 41">
              <a:extLst>
                <a:ext uri="{FF2B5EF4-FFF2-40B4-BE49-F238E27FC236}">
                  <a16:creationId xmlns:a16="http://schemas.microsoft.com/office/drawing/2014/main" id="{4EABC93F-3C0D-46B6-8727-838D2676D1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 flipH="1">
              <a:off x="2445" y="2313"/>
              <a:ext cx="176" cy="294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38" name="Oval 42">
              <a:extLst>
                <a:ext uri="{FF2B5EF4-FFF2-40B4-BE49-F238E27FC236}">
                  <a16:creationId xmlns:a16="http://schemas.microsoft.com/office/drawing/2014/main" id="{6847FF20-0076-40B9-B535-C5111239F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1843"/>
              <a:ext cx="908" cy="952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339" name="Group 43">
              <a:extLst>
                <a:ext uri="{FF2B5EF4-FFF2-40B4-BE49-F238E27FC236}">
                  <a16:creationId xmlns:a16="http://schemas.microsoft.com/office/drawing/2014/main" id="{DCF576E6-767A-45AB-9C42-B6C91CA14A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6" y="2387"/>
              <a:ext cx="272" cy="726"/>
              <a:chOff x="2304" y="2251"/>
              <a:chExt cx="317" cy="726"/>
            </a:xfrm>
          </p:grpSpPr>
          <p:sp>
            <p:nvSpPr>
              <p:cNvPr id="55340" name="Oval 44">
                <a:extLst>
                  <a:ext uri="{FF2B5EF4-FFF2-40B4-BE49-F238E27FC236}">
                    <a16:creationId xmlns:a16="http://schemas.microsoft.com/office/drawing/2014/main" id="{A1188F54-FF3B-4594-93DA-7A71B6D73E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251"/>
                <a:ext cx="317" cy="726"/>
              </a:xfrm>
              <a:prstGeom prst="ellipse">
                <a:avLst/>
              </a:prstGeom>
              <a:gradFill rotWithShape="1">
                <a:gsLst>
                  <a:gs pos="0">
                    <a:srgbClr val="FFCC99">
                      <a:gamma/>
                      <a:tint val="47451"/>
                      <a:invGamma/>
                    </a:srgbClr>
                  </a:gs>
                  <a:gs pos="100000">
                    <a:srgbClr val="FFCC99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41" name="Oval 45">
                <a:extLst>
                  <a:ext uri="{FF2B5EF4-FFF2-40B4-BE49-F238E27FC236}">
                    <a16:creationId xmlns:a16="http://schemas.microsoft.com/office/drawing/2014/main" id="{7A29ECA8-8FEC-4B6A-8B1E-F67E95F29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478"/>
                <a:ext cx="317" cy="272"/>
              </a:xfrm>
              <a:prstGeom prst="ellipse">
                <a:avLst/>
              </a:prstGeom>
              <a:solidFill>
                <a:srgbClr val="FF99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342" name="Oval 46">
              <a:extLst>
                <a:ext uri="{FF2B5EF4-FFF2-40B4-BE49-F238E27FC236}">
                  <a16:creationId xmlns:a16="http://schemas.microsoft.com/office/drawing/2014/main" id="{78AAF9ED-F23A-42F5-9171-E1C5664BC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843"/>
              <a:ext cx="880" cy="997"/>
            </a:xfrm>
            <a:prstGeom prst="ellipse">
              <a:avLst/>
            </a:prstGeom>
            <a:gradFill rotWithShape="1">
              <a:gsLst>
                <a:gs pos="0">
                  <a:srgbClr val="FFCC99">
                    <a:gamma/>
                    <a:tint val="47451"/>
                    <a:invGamma/>
                  </a:srgbClr>
                </a:gs>
                <a:gs pos="100000">
                  <a:srgbClr val="FFCC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43" name="Freeform 47">
              <a:extLst>
                <a:ext uri="{FF2B5EF4-FFF2-40B4-BE49-F238E27FC236}">
                  <a16:creationId xmlns:a16="http://schemas.microsoft.com/office/drawing/2014/main" id="{AFE4E6CD-23E1-46CE-9A75-504E88D34FA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2058" y="2523"/>
              <a:ext cx="131" cy="46"/>
            </a:xfrm>
            <a:custGeom>
              <a:avLst/>
              <a:gdLst>
                <a:gd name="T0" fmla="*/ 0 w 363"/>
                <a:gd name="T1" fmla="*/ 91 h 98"/>
                <a:gd name="T2" fmla="*/ 182 w 363"/>
                <a:gd name="T3" fmla="*/ 0 h 98"/>
                <a:gd name="T4" fmla="*/ 363 w 363"/>
                <a:gd name="T5" fmla="*/ 91 h 98"/>
                <a:gd name="T6" fmla="*/ 182 w 363"/>
                <a:gd name="T7" fmla="*/ 45 h 98"/>
                <a:gd name="T8" fmla="*/ 0 w 363"/>
                <a:gd name="T9" fmla="*/ 9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" h="98">
                  <a:moveTo>
                    <a:pt x="0" y="91"/>
                  </a:moveTo>
                  <a:cubicBezTo>
                    <a:pt x="0" y="84"/>
                    <a:pt x="122" y="0"/>
                    <a:pt x="182" y="0"/>
                  </a:cubicBezTo>
                  <a:cubicBezTo>
                    <a:pt x="242" y="0"/>
                    <a:pt x="363" y="84"/>
                    <a:pt x="363" y="91"/>
                  </a:cubicBezTo>
                  <a:cubicBezTo>
                    <a:pt x="363" y="98"/>
                    <a:pt x="242" y="45"/>
                    <a:pt x="182" y="45"/>
                  </a:cubicBezTo>
                  <a:cubicBezTo>
                    <a:pt x="122" y="45"/>
                    <a:pt x="0" y="98"/>
                    <a:pt x="0" y="91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5344" name="Group 48">
              <a:extLst>
                <a:ext uri="{FF2B5EF4-FFF2-40B4-BE49-F238E27FC236}">
                  <a16:creationId xmlns:a16="http://schemas.microsoft.com/office/drawing/2014/main" id="{B744D893-F33C-4186-B311-2433CF53B3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87" y="2659"/>
              <a:ext cx="272" cy="91"/>
              <a:chOff x="2893" y="1933"/>
              <a:chExt cx="642" cy="228"/>
            </a:xfrm>
          </p:grpSpPr>
          <p:sp>
            <p:nvSpPr>
              <p:cNvPr id="55345" name="Freeform 49">
                <a:extLst>
                  <a:ext uri="{FF2B5EF4-FFF2-40B4-BE49-F238E27FC236}">
                    <a16:creationId xmlns:a16="http://schemas.microsoft.com/office/drawing/2014/main" id="{F562BE65-02CD-408C-9F7F-8B24A89EB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1933"/>
                <a:ext cx="642" cy="22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0000">
                      <a:gamma/>
                      <a:shade val="46275"/>
                      <a:invGamma/>
                    </a:srgbClr>
                  </a:gs>
                  <a:gs pos="100000">
                    <a:srgbClr val="99000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346" name="Freeform 50">
                <a:extLst>
                  <a:ext uri="{FF2B5EF4-FFF2-40B4-BE49-F238E27FC236}">
                    <a16:creationId xmlns:a16="http://schemas.microsoft.com/office/drawing/2014/main" id="{907F037F-E3A7-4431-BD40-0C09A7DF7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7" y="2024"/>
                <a:ext cx="454" cy="137"/>
              </a:xfrm>
              <a:custGeom>
                <a:avLst/>
                <a:gdLst>
                  <a:gd name="T0" fmla="*/ 461 w 915"/>
                  <a:gd name="T1" fmla="*/ 0 h 726"/>
                  <a:gd name="T2" fmla="*/ 915 w 915"/>
                  <a:gd name="T3" fmla="*/ 181 h 726"/>
                  <a:gd name="T4" fmla="*/ 461 w 915"/>
                  <a:gd name="T5" fmla="*/ 726 h 726"/>
                  <a:gd name="T6" fmla="*/ 7 w 915"/>
                  <a:gd name="T7" fmla="*/ 181 h 726"/>
                  <a:gd name="T8" fmla="*/ 461 w 91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5" h="726">
                    <a:moveTo>
                      <a:pt x="461" y="0"/>
                    </a:moveTo>
                    <a:cubicBezTo>
                      <a:pt x="612" y="0"/>
                      <a:pt x="915" y="60"/>
                      <a:pt x="915" y="181"/>
                    </a:cubicBezTo>
                    <a:cubicBezTo>
                      <a:pt x="915" y="302"/>
                      <a:pt x="612" y="726"/>
                      <a:pt x="461" y="726"/>
                    </a:cubicBezTo>
                    <a:cubicBezTo>
                      <a:pt x="310" y="726"/>
                      <a:pt x="0" y="302"/>
                      <a:pt x="7" y="181"/>
                    </a:cubicBezTo>
                    <a:cubicBezTo>
                      <a:pt x="14" y="60"/>
                      <a:pt x="310" y="0"/>
                      <a:pt x="46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0066"/>
                  </a:gs>
                  <a:gs pos="100000">
                    <a:srgbClr val="FF505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5347" name="Oval 51">
              <a:extLst>
                <a:ext uri="{FF2B5EF4-FFF2-40B4-BE49-F238E27FC236}">
                  <a16:creationId xmlns:a16="http://schemas.microsoft.com/office/drawing/2014/main" id="{890B3FB8-B7E0-4260-9E9F-76DB83239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2886"/>
              <a:ext cx="635" cy="363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48" name="Freeform 52" descr="紙">
              <a:extLst>
                <a:ext uri="{FF2B5EF4-FFF2-40B4-BE49-F238E27FC236}">
                  <a16:creationId xmlns:a16="http://schemas.microsoft.com/office/drawing/2014/main" id="{567B2974-E34D-49D4-B54B-220EE4D09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886"/>
              <a:ext cx="544" cy="908"/>
            </a:xfrm>
            <a:custGeom>
              <a:avLst/>
              <a:gdLst>
                <a:gd name="T0" fmla="*/ 272 w 544"/>
                <a:gd name="T1" fmla="*/ 945 h 945"/>
                <a:gd name="T2" fmla="*/ 0 w 544"/>
                <a:gd name="T3" fmla="*/ 128 h 945"/>
                <a:gd name="T4" fmla="*/ 272 w 544"/>
                <a:gd name="T5" fmla="*/ 174 h 945"/>
                <a:gd name="T6" fmla="*/ 544 w 544"/>
                <a:gd name="T7" fmla="*/ 128 h 945"/>
                <a:gd name="T8" fmla="*/ 272 w 544"/>
                <a:gd name="T9" fmla="*/ 945 h 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945">
                  <a:moveTo>
                    <a:pt x="272" y="945"/>
                  </a:moveTo>
                  <a:cubicBezTo>
                    <a:pt x="181" y="945"/>
                    <a:pt x="0" y="256"/>
                    <a:pt x="0" y="128"/>
                  </a:cubicBezTo>
                  <a:cubicBezTo>
                    <a:pt x="0" y="0"/>
                    <a:pt x="181" y="174"/>
                    <a:pt x="272" y="174"/>
                  </a:cubicBezTo>
                  <a:cubicBezTo>
                    <a:pt x="363" y="174"/>
                    <a:pt x="544" y="0"/>
                    <a:pt x="544" y="128"/>
                  </a:cubicBezTo>
                  <a:cubicBezTo>
                    <a:pt x="544" y="256"/>
                    <a:pt x="363" y="945"/>
                    <a:pt x="272" y="945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49" name="Freeform 53">
              <a:extLst>
                <a:ext uri="{FF2B5EF4-FFF2-40B4-BE49-F238E27FC236}">
                  <a16:creationId xmlns:a16="http://schemas.microsoft.com/office/drawing/2014/main" id="{3396FAA5-3F7D-4FD8-B7FB-7D56B7884D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50" name="Freeform 54">
              <a:extLst>
                <a:ext uri="{FF2B5EF4-FFF2-40B4-BE49-F238E27FC236}">
                  <a16:creationId xmlns:a16="http://schemas.microsoft.com/office/drawing/2014/main" id="{DD398287-44A7-4B00-84EC-F0CA3D118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8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51" name="Freeform 55">
              <a:extLst>
                <a:ext uri="{FF2B5EF4-FFF2-40B4-BE49-F238E27FC236}">
                  <a16:creationId xmlns:a16="http://schemas.microsoft.com/office/drawing/2014/main" id="{B69780E0-4DCD-4D37-A267-AB607BCD4F8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47" y="2934"/>
              <a:ext cx="655" cy="859"/>
            </a:xfrm>
            <a:custGeom>
              <a:avLst/>
              <a:gdLst>
                <a:gd name="T0" fmla="*/ 468 w 655"/>
                <a:gd name="T1" fmla="*/ 0 h 859"/>
                <a:gd name="T2" fmla="*/ 189 w 655"/>
                <a:gd name="T3" fmla="*/ 133 h 859"/>
                <a:gd name="T4" fmla="*/ 113 w 655"/>
                <a:gd name="T5" fmla="*/ 224 h 859"/>
                <a:gd name="T6" fmla="*/ 76 w 655"/>
                <a:gd name="T7" fmla="*/ 315 h 859"/>
                <a:gd name="T8" fmla="*/ 0 w 655"/>
                <a:gd name="T9" fmla="*/ 859 h 859"/>
                <a:gd name="T10" fmla="*/ 655 w 655"/>
                <a:gd name="T11" fmla="*/ 859 h 859"/>
                <a:gd name="T12" fmla="*/ 468 w 655"/>
                <a:gd name="T13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5" h="859">
                  <a:moveTo>
                    <a:pt x="468" y="0"/>
                  </a:moveTo>
                  <a:lnTo>
                    <a:pt x="189" y="133"/>
                  </a:lnTo>
                  <a:lnTo>
                    <a:pt x="113" y="224"/>
                  </a:lnTo>
                  <a:lnTo>
                    <a:pt x="76" y="315"/>
                  </a:lnTo>
                  <a:lnTo>
                    <a:pt x="0" y="859"/>
                  </a:lnTo>
                  <a:lnTo>
                    <a:pt x="655" y="859"/>
                  </a:lnTo>
                  <a:lnTo>
                    <a:pt x="468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/>
                </a:gs>
                <a:gs pos="100000">
                  <a:srgbClr val="CCCC00">
                    <a:gamma/>
                    <a:shade val="63529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52" name="Freeform 56">
              <a:extLst>
                <a:ext uri="{FF2B5EF4-FFF2-40B4-BE49-F238E27FC236}">
                  <a16:creationId xmlns:a16="http://schemas.microsoft.com/office/drawing/2014/main" id="{89DDC107-423B-4DC0-B494-15759DF38D8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122" y="2886"/>
              <a:ext cx="544" cy="908"/>
            </a:xfrm>
            <a:custGeom>
              <a:avLst/>
              <a:gdLst>
                <a:gd name="T0" fmla="*/ 363 w 544"/>
                <a:gd name="T1" fmla="*/ 0 h 908"/>
                <a:gd name="T2" fmla="*/ 544 w 544"/>
                <a:gd name="T3" fmla="*/ 908 h 908"/>
                <a:gd name="T4" fmla="*/ 363 w 544"/>
                <a:gd name="T5" fmla="*/ 908 h 908"/>
                <a:gd name="T6" fmla="*/ 136 w 544"/>
                <a:gd name="T7" fmla="*/ 726 h 908"/>
                <a:gd name="T8" fmla="*/ 227 w 544"/>
                <a:gd name="T9" fmla="*/ 499 h 908"/>
                <a:gd name="T10" fmla="*/ 0 w 544"/>
                <a:gd name="T11" fmla="*/ 499 h 908"/>
                <a:gd name="T12" fmla="*/ 181 w 544"/>
                <a:gd name="T13" fmla="*/ 91 h 908"/>
                <a:gd name="T14" fmla="*/ 363 w 544"/>
                <a:gd name="T1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908">
                  <a:moveTo>
                    <a:pt x="363" y="0"/>
                  </a:moveTo>
                  <a:lnTo>
                    <a:pt x="544" y="908"/>
                  </a:lnTo>
                  <a:lnTo>
                    <a:pt x="363" y="908"/>
                  </a:lnTo>
                  <a:lnTo>
                    <a:pt x="136" y="726"/>
                  </a:lnTo>
                  <a:lnTo>
                    <a:pt x="227" y="499"/>
                  </a:lnTo>
                  <a:lnTo>
                    <a:pt x="0" y="499"/>
                  </a:lnTo>
                  <a:lnTo>
                    <a:pt x="181" y="91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CCCC00">
                    <a:gamma/>
                    <a:tint val="66667"/>
                    <a:invGamma/>
                  </a:srgbClr>
                </a:gs>
                <a:gs pos="100000">
                  <a:srgbClr val="CC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5353" name="AutoShape 57">
              <a:extLst>
                <a:ext uri="{FF2B5EF4-FFF2-40B4-BE49-F238E27FC236}">
                  <a16:creationId xmlns:a16="http://schemas.microsoft.com/office/drawing/2014/main" id="{F8A4C37A-3AB6-47AC-8BA1-2CA30B981BF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873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54" name="AutoShape 58">
              <a:extLst>
                <a:ext uri="{FF2B5EF4-FFF2-40B4-BE49-F238E27FC236}">
                  <a16:creationId xmlns:a16="http://schemas.microsoft.com/office/drawing/2014/main" id="{2956D889-80D1-434E-B829-E4EB5F6CC1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326" y="1956"/>
              <a:ext cx="45" cy="363"/>
            </a:xfrm>
            <a:prstGeom prst="moon">
              <a:avLst>
                <a:gd name="adj" fmla="val 28676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55" name="Oval 59">
              <a:extLst>
                <a:ext uri="{FF2B5EF4-FFF2-40B4-BE49-F238E27FC236}">
                  <a16:creationId xmlns:a16="http://schemas.microsoft.com/office/drawing/2014/main" id="{DBDCC8ED-077A-4CF5-8BC8-6335D09E8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56" name="Oval 60">
              <a:extLst>
                <a:ext uri="{FF2B5EF4-FFF2-40B4-BE49-F238E27FC236}">
                  <a16:creationId xmlns:a16="http://schemas.microsoft.com/office/drawing/2014/main" id="{4531BE07-3C84-4562-9491-F945C1519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2433"/>
              <a:ext cx="272" cy="136"/>
            </a:xfrm>
            <a:prstGeom prst="ellipse">
              <a:avLst/>
            </a:prstGeom>
            <a:gradFill rotWithShape="1">
              <a:gsLst>
                <a:gs pos="0">
                  <a:srgbClr val="FF9999"/>
                </a:gs>
                <a:gs pos="100000">
                  <a:srgbClr val="FF9999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357" name="Group 61">
              <a:extLst>
                <a:ext uri="{FF2B5EF4-FFF2-40B4-BE49-F238E27FC236}">
                  <a16:creationId xmlns:a16="http://schemas.microsoft.com/office/drawing/2014/main" id="{EF5AB9C7-1EDD-42F4-9E13-C6EEE795A6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181" cy="318"/>
              <a:chOff x="1215" y="2931"/>
              <a:chExt cx="386" cy="318"/>
            </a:xfrm>
          </p:grpSpPr>
          <p:sp>
            <p:nvSpPr>
              <p:cNvPr id="55358" name="AutoShape 62">
                <a:extLst>
                  <a:ext uri="{FF2B5EF4-FFF2-40B4-BE49-F238E27FC236}">
                    <a16:creationId xmlns:a16="http://schemas.microsoft.com/office/drawing/2014/main" id="{5D0AA80C-E9A0-4506-905F-B992B5B500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59" name="AutoShape 63">
                <a:extLst>
                  <a:ext uri="{FF2B5EF4-FFF2-40B4-BE49-F238E27FC236}">
                    <a16:creationId xmlns:a16="http://schemas.microsoft.com/office/drawing/2014/main" id="{A410DA45-757A-4430-950E-5A6156E772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5360" name="Group 64">
              <a:extLst>
                <a:ext uri="{FF2B5EF4-FFF2-40B4-BE49-F238E27FC236}">
                  <a16:creationId xmlns:a16="http://schemas.microsoft.com/office/drawing/2014/main" id="{35321B0C-7DEB-43CE-B2D6-0BE11CD61A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95" y="1752"/>
              <a:ext cx="454" cy="318"/>
              <a:chOff x="1215" y="2931"/>
              <a:chExt cx="386" cy="318"/>
            </a:xfrm>
          </p:grpSpPr>
          <p:sp>
            <p:nvSpPr>
              <p:cNvPr id="55361" name="AutoShape 65">
                <a:extLst>
                  <a:ext uri="{FF2B5EF4-FFF2-40B4-BE49-F238E27FC236}">
                    <a16:creationId xmlns:a16="http://schemas.microsoft.com/office/drawing/2014/main" id="{1EF81792-BFBC-457A-834F-6C03D715C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1215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362" name="AutoShape 66">
                <a:extLst>
                  <a:ext uri="{FF2B5EF4-FFF2-40B4-BE49-F238E27FC236}">
                    <a16:creationId xmlns:a16="http://schemas.microsoft.com/office/drawing/2014/main" id="{EB843526-7ECD-4B84-A420-8D17C3E1BA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800000" flipH="1">
                <a:off x="1442" y="2931"/>
                <a:ext cx="159" cy="318"/>
              </a:xfrm>
              <a:prstGeom prst="moon">
                <a:avLst>
                  <a:gd name="adj" fmla="val 50000"/>
                </a:avLst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363" name="Oval 67">
              <a:extLst>
                <a:ext uri="{FF2B5EF4-FFF2-40B4-BE49-F238E27FC236}">
                  <a16:creationId xmlns:a16="http://schemas.microsoft.com/office/drawing/2014/main" id="{97A66217-996E-47E4-A14E-AB43F61FE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64" name="Oval 68">
              <a:extLst>
                <a:ext uri="{FF2B5EF4-FFF2-40B4-BE49-F238E27FC236}">
                  <a16:creationId xmlns:a16="http://schemas.microsoft.com/office/drawing/2014/main" id="{80D5BF83-06A0-403F-AEC3-0E07F31C4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251"/>
              <a:ext cx="46" cy="18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65" name="AutoShape 69">
              <a:extLst>
                <a:ext uri="{FF2B5EF4-FFF2-40B4-BE49-F238E27FC236}">
                  <a16:creationId xmlns:a16="http://schemas.microsoft.com/office/drawing/2014/main" id="{BE08B17A-4032-481B-A488-C1808B81D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66" name="AutoShape 70">
              <a:extLst>
                <a:ext uri="{FF2B5EF4-FFF2-40B4-BE49-F238E27FC236}">
                  <a16:creationId xmlns:a16="http://schemas.microsoft.com/office/drawing/2014/main" id="{D0693914-6EAC-41DA-9E50-9C2D804FF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614"/>
              <a:ext cx="45" cy="181"/>
            </a:xfrm>
            <a:prstGeom prst="triangle">
              <a:avLst>
                <a:gd name="adj" fmla="val 50000"/>
              </a:avLst>
            </a:pr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AutoShape 4">
            <a:extLst>
              <a:ext uri="{FF2B5EF4-FFF2-40B4-BE49-F238E27FC236}">
                <a16:creationId xmlns:a16="http://schemas.microsoft.com/office/drawing/2014/main" id="{6C30D47E-09CA-4C09-887A-EC341E972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FFFF66"/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16BA375A-47F3-45B0-BC38-E395B4E5D3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年代別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DA810AB8-1D64-4249-AB4E-17EB0B4559C4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7525220"/>
              </p:ext>
            </p:extLst>
          </p:nvPr>
        </p:nvGraphicFramePr>
        <p:xfrm>
          <a:off x="1476375" y="1181100"/>
          <a:ext cx="7129463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AutoShape 5">
            <a:extLst>
              <a:ext uri="{FF2B5EF4-FFF2-40B4-BE49-F238E27FC236}">
                <a16:creationId xmlns:a16="http://schemas.microsoft.com/office/drawing/2014/main" id="{8DA925FD-CD9C-4771-BE1E-2FE1F8266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99CCFF">
                  <a:gamma/>
                  <a:tint val="38039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79059856-492D-429B-8657-4419B736DA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年代別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E55C4423-3042-43AF-A163-D07DC15F04CA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6836506"/>
              </p:ext>
            </p:extLst>
          </p:nvPr>
        </p:nvGraphicFramePr>
        <p:xfrm>
          <a:off x="1403350" y="1247775"/>
          <a:ext cx="7129463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AutoShape 4">
            <a:extLst>
              <a:ext uri="{FF2B5EF4-FFF2-40B4-BE49-F238E27FC236}">
                <a16:creationId xmlns:a16="http://schemas.microsoft.com/office/drawing/2014/main" id="{CD7C05F5-B0EA-4BE8-8D4B-7DD223B4C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00FF00"/>
              </a:gs>
              <a:gs pos="100000">
                <a:srgbClr val="33CC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954003E5-048F-4D52-81AF-25C240BA3F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年代別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1448F321-0DC8-4779-A1E7-B06F31BDFD42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136189"/>
              </p:ext>
            </p:extLst>
          </p:nvPr>
        </p:nvGraphicFramePr>
        <p:xfrm>
          <a:off x="1403350" y="1247775"/>
          <a:ext cx="7129463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AutoShape 4">
            <a:extLst>
              <a:ext uri="{FF2B5EF4-FFF2-40B4-BE49-F238E27FC236}">
                <a16:creationId xmlns:a16="http://schemas.microsoft.com/office/drawing/2014/main" id="{03FC21F3-BAC6-44DC-ADC2-F63A8DF95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FFFF66"/>
              </a:gs>
              <a:gs pos="100000">
                <a:srgbClr val="FFCC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3250" name="Rectangle 2">
            <a:extLst>
              <a:ext uri="{FF2B5EF4-FFF2-40B4-BE49-F238E27FC236}">
                <a16:creationId xmlns:a16="http://schemas.microsoft.com/office/drawing/2014/main" id="{2F68FE39-365D-4F55-B677-3ABE2693E6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地域別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BAB680DD-DC20-4234-A83F-060369B12341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9974265"/>
              </p:ext>
            </p:extLst>
          </p:nvPr>
        </p:nvGraphicFramePr>
        <p:xfrm>
          <a:off x="971550" y="1176338"/>
          <a:ext cx="7996238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3425" name="Group 177">
            <a:extLst>
              <a:ext uri="{FF2B5EF4-FFF2-40B4-BE49-F238E27FC236}">
                <a16:creationId xmlns:a16="http://schemas.microsoft.com/office/drawing/2014/main" id="{CB64E125-643F-48FC-A59C-73A33993083B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254500"/>
            <a:ext cx="3168650" cy="1924050"/>
            <a:chOff x="172" y="164"/>
            <a:chExt cx="5851" cy="3946"/>
          </a:xfrm>
        </p:grpSpPr>
        <p:grpSp>
          <p:nvGrpSpPr>
            <p:cNvPr id="53366" name="Group 118">
              <a:extLst>
                <a:ext uri="{FF2B5EF4-FFF2-40B4-BE49-F238E27FC236}">
                  <a16:creationId xmlns:a16="http://schemas.microsoft.com/office/drawing/2014/main" id="{1841EAEE-F291-4D91-A4F5-838EB46151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3339"/>
              <a:ext cx="681" cy="409"/>
              <a:chOff x="1124" y="3339"/>
              <a:chExt cx="681" cy="409"/>
            </a:xfrm>
          </p:grpSpPr>
          <p:sp>
            <p:nvSpPr>
              <p:cNvPr id="53367" name="Freeform 119">
                <a:extLst>
                  <a:ext uri="{FF2B5EF4-FFF2-40B4-BE49-F238E27FC236}">
                    <a16:creationId xmlns:a16="http://schemas.microsoft.com/office/drawing/2014/main" id="{8289335C-FEF6-45C8-BF1C-6291A61A8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339"/>
                <a:ext cx="408" cy="318"/>
              </a:xfrm>
              <a:custGeom>
                <a:avLst/>
                <a:gdLst>
                  <a:gd name="T0" fmla="*/ 408 w 408"/>
                  <a:gd name="T1" fmla="*/ 91 h 318"/>
                  <a:gd name="T2" fmla="*/ 227 w 408"/>
                  <a:gd name="T3" fmla="*/ 91 h 318"/>
                  <a:gd name="T4" fmla="*/ 227 w 408"/>
                  <a:gd name="T5" fmla="*/ 0 h 318"/>
                  <a:gd name="T6" fmla="*/ 136 w 408"/>
                  <a:gd name="T7" fmla="*/ 0 h 318"/>
                  <a:gd name="T8" fmla="*/ 136 w 408"/>
                  <a:gd name="T9" fmla="*/ 91 h 318"/>
                  <a:gd name="T10" fmla="*/ 91 w 408"/>
                  <a:gd name="T11" fmla="*/ 91 h 318"/>
                  <a:gd name="T12" fmla="*/ 91 w 408"/>
                  <a:gd name="T13" fmla="*/ 136 h 318"/>
                  <a:gd name="T14" fmla="*/ 0 w 408"/>
                  <a:gd name="T15" fmla="*/ 136 h 318"/>
                  <a:gd name="T16" fmla="*/ 0 w 408"/>
                  <a:gd name="T17" fmla="*/ 318 h 318"/>
                  <a:gd name="T18" fmla="*/ 46 w 408"/>
                  <a:gd name="T19" fmla="*/ 318 h 318"/>
                  <a:gd name="T20" fmla="*/ 46 w 408"/>
                  <a:gd name="T21" fmla="*/ 273 h 318"/>
                  <a:gd name="T22" fmla="*/ 91 w 408"/>
                  <a:gd name="T23" fmla="*/ 273 h 318"/>
                  <a:gd name="T24" fmla="*/ 91 w 408"/>
                  <a:gd name="T25" fmla="*/ 227 h 318"/>
                  <a:gd name="T26" fmla="*/ 136 w 408"/>
                  <a:gd name="T27" fmla="*/ 227 h 318"/>
                  <a:gd name="T28" fmla="*/ 136 w 408"/>
                  <a:gd name="T29" fmla="*/ 182 h 318"/>
                  <a:gd name="T30" fmla="*/ 227 w 408"/>
                  <a:gd name="T31" fmla="*/ 182 h 318"/>
                  <a:gd name="T32" fmla="*/ 227 w 408"/>
                  <a:gd name="T33" fmla="*/ 136 h 318"/>
                  <a:gd name="T34" fmla="*/ 408 w 408"/>
                  <a:gd name="T35" fmla="*/ 136 h 318"/>
                  <a:gd name="T36" fmla="*/ 408 w 408"/>
                  <a:gd name="T37" fmla="*/ 91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8" h="318">
                    <a:moveTo>
                      <a:pt x="408" y="91"/>
                    </a:moveTo>
                    <a:lnTo>
                      <a:pt x="227" y="91"/>
                    </a:lnTo>
                    <a:lnTo>
                      <a:pt x="227" y="0"/>
                    </a:lnTo>
                    <a:lnTo>
                      <a:pt x="136" y="0"/>
                    </a:lnTo>
                    <a:lnTo>
                      <a:pt x="136" y="91"/>
                    </a:lnTo>
                    <a:lnTo>
                      <a:pt x="91" y="91"/>
                    </a:lnTo>
                    <a:lnTo>
                      <a:pt x="91" y="136"/>
                    </a:lnTo>
                    <a:lnTo>
                      <a:pt x="0" y="136"/>
                    </a:lnTo>
                    <a:lnTo>
                      <a:pt x="0" y="318"/>
                    </a:lnTo>
                    <a:lnTo>
                      <a:pt x="46" y="318"/>
                    </a:lnTo>
                    <a:lnTo>
                      <a:pt x="46" y="273"/>
                    </a:lnTo>
                    <a:lnTo>
                      <a:pt x="91" y="273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182"/>
                    </a:lnTo>
                    <a:lnTo>
                      <a:pt x="227" y="182"/>
                    </a:lnTo>
                    <a:lnTo>
                      <a:pt x="227" y="136"/>
                    </a:lnTo>
                    <a:lnTo>
                      <a:pt x="408" y="136"/>
                    </a:lnTo>
                    <a:lnTo>
                      <a:pt x="408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8" name="Freeform 120">
                <a:extLst>
                  <a:ext uri="{FF2B5EF4-FFF2-40B4-BE49-F238E27FC236}">
                    <a16:creationId xmlns:a16="http://schemas.microsoft.com/office/drawing/2014/main" id="{3C88109A-ACD7-4A2A-A597-F1F08D9C3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339"/>
                <a:ext cx="273" cy="91"/>
              </a:xfrm>
              <a:custGeom>
                <a:avLst/>
                <a:gdLst>
                  <a:gd name="T0" fmla="*/ 0 w 273"/>
                  <a:gd name="T1" fmla="*/ 0 h 91"/>
                  <a:gd name="T2" fmla="*/ 0 w 273"/>
                  <a:gd name="T3" fmla="*/ 91 h 91"/>
                  <a:gd name="T4" fmla="*/ 46 w 273"/>
                  <a:gd name="T5" fmla="*/ 91 h 91"/>
                  <a:gd name="T6" fmla="*/ 46 w 273"/>
                  <a:gd name="T7" fmla="*/ 46 h 91"/>
                  <a:gd name="T8" fmla="*/ 91 w 273"/>
                  <a:gd name="T9" fmla="*/ 46 h 91"/>
                  <a:gd name="T10" fmla="*/ 91 w 273"/>
                  <a:gd name="T11" fmla="*/ 91 h 91"/>
                  <a:gd name="T12" fmla="*/ 273 w 273"/>
                  <a:gd name="T13" fmla="*/ 91 h 91"/>
                  <a:gd name="T14" fmla="*/ 273 w 273"/>
                  <a:gd name="T15" fmla="*/ 46 h 91"/>
                  <a:gd name="T16" fmla="*/ 227 w 273"/>
                  <a:gd name="T17" fmla="*/ 46 h 91"/>
                  <a:gd name="T18" fmla="*/ 227 w 273"/>
                  <a:gd name="T19" fmla="*/ 0 h 91"/>
                  <a:gd name="T20" fmla="*/ 0 w 273"/>
                  <a:gd name="T21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91">
                    <a:moveTo>
                      <a:pt x="0" y="0"/>
                    </a:moveTo>
                    <a:lnTo>
                      <a:pt x="0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91" y="46"/>
                    </a:lnTo>
                    <a:lnTo>
                      <a:pt x="91" y="91"/>
                    </a:lnTo>
                    <a:lnTo>
                      <a:pt x="273" y="91"/>
                    </a:lnTo>
                    <a:lnTo>
                      <a:pt x="273" y="46"/>
                    </a:lnTo>
                    <a:lnTo>
                      <a:pt x="227" y="4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69" name="Freeform 121">
                <a:extLst>
                  <a:ext uri="{FF2B5EF4-FFF2-40B4-BE49-F238E27FC236}">
                    <a16:creationId xmlns:a16="http://schemas.microsoft.com/office/drawing/2014/main" id="{EF040FC0-1DE1-4978-918D-32E69BEE29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475"/>
                <a:ext cx="545" cy="273"/>
              </a:xfrm>
              <a:custGeom>
                <a:avLst/>
                <a:gdLst>
                  <a:gd name="T0" fmla="*/ 46 w 545"/>
                  <a:gd name="T1" fmla="*/ 137 h 273"/>
                  <a:gd name="T2" fmla="*/ 46 w 545"/>
                  <a:gd name="T3" fmla="*/ 182 h 273"/>
                  <a:gd name="T4" fmla="*/ 0 w 545"/>
                  <a:gd name="T5" fmla="*/ 182 h 273"/>
                  <a:gd name="T6" fmla="*/ 0 w 545"/>
                  <a:gd name="T7" fmla="*/ 227 h 273"/>
                  <a:gd name="T8" fmla="*/ 46 w 545"/>
                  <a:gd name="T9" fmla="*/ 227 h 273"/>
                  <a:gd name="T10" fmla="*/ 46 w 545"/>
                  <a:gd name="T11" fmla="*/ 273 h 273"/>
                  <a:gd name="T12" fmla="*/ 91 w 545"/>
                  <a:gd name="T13" fmla="*/ 273 h 273"/>
                  <a:gd name="T14" fmla="*/ 91 w 545"/>
                  <a:gd name="T15" fmla="*/ 227 h 273"/>
                  <a:gd name="T16" fmla="*/ 136 w 545"/>
                  <a:gd name="T17" fmla="*/ 227 h 273"/>
                  <a:gd name="T18" fmla="*/ 136 w 545"/>
                  <a:gd name="T19" fmla="*/ 182 h 273"/>
                  <a:gd name="T20" fmla="*/ 227 w 545"/>
                  <a:gd name="T21" fmla="*/ 182 h 273"/>
                  <a:gd name="T22" fmla="*/ 227 w 545"/>
                  <a:gd name="T23" fmla="*/ 137 h 273"/>
                  <a:gd name="T24" fmla="*/ 318 w 545"/>
                  <a:gd name="T25" fmla="*/ 137 h 273"/>
                  <a:gd name="T26" fmla="*/ 318 w 545"/>
                  <a:gd name="T27" fmla="*/ 91 h 273"/>
                  <a:gd name="T28" fmla="*/ 454 w 545"/>
                  <a:gd name="T29" fmla="*/ 91 h 273"/>
                  <a:gd name="T30" fmla="*/ 454 w 545"/>
                  <a:gd name="T31" fmla="*/ 137 h 273"/>
                  <a:gd name="T32" fmla="*/ 499 w 545"/>
                  <a:gd name="T33" fmla="*/ 137 h 273"/>
                  <a:gd name="T34" fmla="*/ 499 w 545"/>
                  <a:gd name="T35" fmla="*/ 182 h 273"/>
                  <a:gd name="T36" fmla="*/ 545 w 545"/>
                  <a:gd name="T37" fmla="*/ 182 h 273"/>
                  <a:gd name="T38" fmla="*/ 545 w 545"/>
                  <a:gd name="T39" fmla="*/ 137 h 273"/>
                  <a:gd name="T40" fmla="*/ 545 w 545"/>
                  <a:gd name="T41" fmla="*/ 46 h 273"/>
                  <a:gd name="T42" fmla="*/ 499 w 545"/>
                  <a:gd name="T43" fmla="*/ 46 h 273"/>
                  <a:gd name="T44" fmla="*/ 499 w 545"/>
                  <a:gd name="T45" fmla="*/ 0 h 273"/>
                  <a:gd name="T46" fmla="*/ 227 w 545"/>
                  <a:gd name="T47" fmla="*/ 0 h 273"/>
                  <a:gd name="T48" fmla="*/ 227 w 545"/>
                  <a:gd name="T49" fmla="*/ 46 h 273"/>
                  <a:gd name="T50" fmla="*/ 136 w 545"/>
                  <a:gd name="T51" fmla="*/ 46 h 273"/>
                  <a:gd name="T52" fmla="*/ 136 w 545"/>
                  <a:gd name="T53" fmla="*/ 91 h 273"/>
                  <a:gd name="T54" fmla="*/ 91 w 545"/>
                  <a:gd name="T55" fmla="*/ 91 h 273"/>
                  <a:gd name="T56" fmla="*/ 91 w 545"/>
                  <a:gd name="T57" fmla="*/ 137 h 273"/>
                  <a:gd name="T58" fmla="*/ 46 w 545"/>
                  <a:gd name="T59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5" h="273">
                    <a:moveTo>
                      <a:pt x="46" y="137"/>
                    </a:moveTo>
                    <a:lnTo>
                      <a:pt x="4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273"/>
                    </a:lnTo>
                    <a:lnTo>
                      <a:pt x="91" y="273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182"/>
                    </a:lnTo>
                    <a:lnTo>
                      <a:pt x="227" y="182"/>
                    </a:lnTo>
                    <a:lnTo>
                      <a:pt x="227" y="137"/>
                    </a:lnTo>
                    <a:lnTo>
                      <a:pt x="318" y="137"/>
                    </a:lnTo>
                    <a:lnTo>
                      <a:pt x="318" y="91"/>
                    </a:lnTo>
                    <a:lnTo>
                      <a:pt x="454" y="91"/>
                    </a:lnTo>
                    <a:lnTo>
                      <a:pt x="454" y="137"/>
                    </a:lnTo>
                    <a:lnTo>
                      <a:pt x="499" y="137"/>
                    </a:lnTo>
                    <a:lnTo>
                      <a:pt x="499" y="182"/>
                    </a:lnTo>
                    <a:lnTo>
                      <a:pt x="545" y="182"/>
                    </a:lnTo>
                    <a:lnTo>
                      <a:pt x="545" y="137"/>
                    </a:lnTo>
                    <a:lnTo>
                      <a:pt x="545" y="46"/>
                    </a:lnTo>
                    <a:lnTo>
                      <a:pt x="499" y="46"/>
                    </a:lnTo>
                    <a:lnTo>
                      <a:pt x="499" y="0"/>
                    </a:lnTo>
                    <a:lnTo>
                      <a:pt x="227" y="0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91" y="91"/>
                    </a:lnTo>
                    <a:lnTo>
                      <a:pt x="91" y="137"/>
                    </a:lnTo>
                    <a:lnTo>
                      <a:pt x="46" y="1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0" name="Freeform 122">
                <a:extLst>
                  <a:ext uri="{FF2B5EF4-FFF2-40B4-BE49-F238E27FC236}">
                    <a16:creationId xmlns:a16="http://schemas.microsoft.com/office/drawing/2014/main" id="{731D1876-C35A-4656-A415-C5139CDB0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385"/>
                <a:ext cx="273" cy="227"/>
              </a:xfrm>
              <a:custGeom>
                <a:avLst/>
                <a:gdLst>
                  <a:gd name="T0" fmla="*/ 273 w 273"/>
                  <a:gd name="T1" fmla="*/ 45 h 227"/>
                  <a:gd name="T2" fmla="*/ 273 w 273"/>
                  <a:gd name="T3" fmla="*/ 181 h 227"/>
                  <a:gd name="T4" fmla="*/ 182 w 273"/>
                  <a:gd name="T5" fmla="*/ 181 h 227"/>
                  <a:gd name="T6" fmla="*/ 182 w 273"/>
                  <a:gd name="T7" fmla="*/ 227 h 227"/>
                  <a:gd name="T8" fmla="*/ 137 w 273"/>
                  <a:gd name="T9" fmla="*/ 227 h 227"/>
                  <a:gd name="T10" fmla="*/ 137 w 273"/>
                  <a:gd name="T11" fmla="*/ 136 h 227"/>
                  <a:gd name="T12" fmla="*/ 91 w 273"/>
                  <a:gd name="T13" fmla="*/ 136 h 227"/>
                  <a:gd name="T14" fmla="*/ 91 w 273"/>
                  <a:gd name="T15" fmla="*/ 90 h 227"/>
                  <a:gd name="T16" fmla="*/ 0 w 273"/>
                  <a:gd name="T17" fmla="*/ 90 h 227"/>
                  <a:gd name="T18" fmla="*/ 0 w 273"/>
                  <a:gd name="T19" fmla="*/ 45 h 227"/>
                  <a:gd name="T20" fmla="*/ 46 w 273"/>
                  <a:gd name="T21" fmla="*/ 45 h 227"/>
                  <a:gd name="T22" fmla="*/ 46 w 273"/>
                  <a:gd name="T23" fmla="*/ 0 h 227"/>
                  <a:gd name="T24" fmla="*/ 91 w 273"/>
                  <a:gd name="T25" fmla="*/ 0 h 227"/>
                  <a:gd name="T26" fmla="*/ 91 w 273"/>
                  <a:gd name="T27" fmla="*/ 45 h 227"/>
                  <a:gd name="T28" fmla="*/ 273 w 273"/>
                  <a:gd name="T29" fmla="*/ 45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3" h="227">
                    <a:moveTo>
                      <a:pt x="273" y="45"/>
                    </a:moveTo>
                    <a:lnTo>
                      <a:pt x="273" y="181"/>
                    </a:lnTo>
                    <a:lnTo>
                      <a:pt x="182" y="181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6"/>
                    </a:lnTo>
                    <a:lnTo>
                      <a:pt x="91" y="136"/>
                    </a:lnTo>
                    <a:lnTo>
                      <a:pt x="91" y="90"/>
                    </a:lnTo>
                    <a:lnTo>
                      <a:pt x="0" y="90"/>
                    </a:lnTo>
                    <a:lnTo>
                      <a:pt x="0" y="45"/>
                    </a:lnTo>
                    <a:lnTo>
                      <a:pt x="46" y="45"/>
                    </a:lnTo>
                    <a:lnTo>
                      <a:pt x="46" y="0"/>
                    </a:lnTo>
                    <a:lnTo>
                      <a:pt x="91" y="0"/>
                    </a:lnTo>
                    <a:lnTo>
                      <a:pt x="91" y="45"/>
                    </a:lnTo>
                    <a:lnTo>
                      <a:pt x="27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371" name="Group 123">
              <a:extLst>
                <a:ext uri="{FF2B5EF4-FFF2-40B4-BE49-F238E27FC236}">
                  <a16:creationId xmlns:a16="http://schemas.microsoft.com/office/drawing/2014/main" id="{3F82E0A8-5E28-4CC5-9545-8FA0A504C1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614"/>
              <a:ext cx="816" cy="1496"/>
              <a:chOff x="172" y="2614"/>
              <a:chExt cx="816" cy="1496"/>
            </a:xfrm>
          </p:grpSpPr>
          <p:sp>
            <p:nvSpPr>
              <p:cNvPr id="53372" name="Freeform 124">
                <a:extLst>
                  <a:ext uri="{FF2B5EF4-FFF2-40B4-BE49-F238E27FC236}">
                    <a16:creationId xmlns:a16="http://schemas.microsoft.com/office/drawing/2014/main" id="{080E7EA5-1C8B-42A8-8636-A44BCD2698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3748"/>
                <a:ext cx="318" cy="362"/>
              </a:xfrm>
              <a:custGeom>
                <a:avLst/>
                <a:gdLst>
                  <a:gd name="T0" fmla="*/ 0 w 318"/>
                  <a:gd name="T1" fmla="*/ 226 h 362"/>
                  <a:gd name="T2" fmla="*/ 91 w 318"/>
                  <a:gd name="T3" fmla="*/ 226 h 362"/>
                  <a:gd name="T4" fmla="*/ 91 w 318"/>
                  <a:gd name="T5" fmla="*/ 0 h 362"/>
                  <a:gd name="T6" fmla="*/ 182 w 318"/>
                  <a:gd name="T7" fmla="*/ 0 h 362"/>
                  <a:gd name="T8" fmla="*/ 182 w 318"/>
                  <a:gd name="T9" fmla="*/ 45 h 362"/>
                  <a:gd name="T10" fmla="*/ 227 w 318"/>
                  <a:gd name="T11" fmla="*/ 45 h 362"/>
                  <a:gd name="T12" fmla="*/ 227 w 318"/>
                  <a:gd name="T13" fmla="*/ 90 h 362"/>
                  <a:gd name="T14" fmla="*/ 273 w 318"/>
                  <a:gd name="T15" fmla="*/ 90 h 362"/>
                  <a:gd name="T16" fmla="*/ 273 w 318"/>
                  <a:gd name="T17" fmla="*/ 136 h 362"/>
                  <a:gd name="T18" fmla="*/ 273 w 318"/>
                  <a:gd name="T19" fmla="*/ 181 h 362"/>
                  <a:gd name="T20" fmla="*/ 318 w 318"/>
                  <a:gd name="T21" fmla="*/ 181 h 362"/>
                  <a:gd name="T22" fmla="*/ 318 w 318"/>
                  <a:gd name="T23" fmla="*/ 272 h 362"/>
                  <a:gd name="T24" fmla="*/ 273 w 318"/>
                  <a:gd name="T25" fmla="*/ 272 h 362"/>
                  <a:gd name="T26" fmla="*/ 273 w 318"/>
                  <a:gd name="T27" fmla="*/ 362 h 362"/>
                  <a:gd name="T28" fmla="*/ 136 w 318"/>
                  <a:gd name="T29" fmla="*/ 362 h 362"/>
                  <a:gd name="T30" fmla="*/ 136 w 318"/>
                  <a:gd name="T31" fmla="*/ 317 h 362"/>
                  <a:gd name="T32" fmla="*/ 182 w 318"/>
                  <a:gd name="T33" fmla="*/ 317 h 362"/>
                  <a:gd name="T34" fmla="*/ 182 w 318"/>
                  <a:gd name="T35" fmla="*/ 181 h 362"/>
                  <a:gd name="T36" fmla="*/ 136 w 318"/>
                  <a:gd name="T37" fmla="*/ 181 h 362"/>
                  <a:gd name="T38" fmla="*/ 136 w 318"/>
                  <a:gd name="T39" fmla="*/ 317 h 362"/>
                  <a:gd name="T40" fmla="*/ 46 w 318"/>
                  <a:gd name="T41" fmla="*/ 317 h 362"/>
                  <a:gd name="T42" fmla="*/ 46 w 318"/>
                  <a:gd name="T43" fmla="*/ 272 h 362"/>
                  <a:gd name="T44" fmla="*/ 0 w 318"/>
                  <a:gd name="T45" fmla="*/ 272 h 362"/>
                  <a:gd name="T46" fmla="*/ 0 w 318"/>
                  <a:gd name="T47" fmla="*/ 22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8" h="362">
                    <a:moveTo>
                      <a:pt x="0" y="226"/>
                    </a:moveTo>
                    <a:lnTo>
                      <a:pt x="91" y="226"/>
                    </a:lnTo>
                    <a:lnTo>
                      <a:pt x="91" y="0"/>
                    </a:lnTo>
                    <a:lnTo>
                      <a:pt x="182" y="0"/>
                    </a:lnTo>
                    <a:lnTo>
                      <a:pt x="182" y="45"/>
                    </a:lnTo>
                    <a:lnTo>
                      <a:pt x="227" y="45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273" y="136"/>
                    </a:lnTo>
                    <a:lnTo>
                      <a:pt x="273" y="181"/>
                    </a:lnTo>
                    <a:lnTo>
                      <a:pt x="318" y="181"/>
                    </a:lnTo>
                    <a:lnTo>
                      <a:pt x="318" y="272"/>
                    </a:lnTo>
                    <a:lnTo>
                      <a:pt x="273" y="272"/>
                    </a:lnTo>
                    <a:lnTo>
                      <a:pt x="273" y="362"/>
                    </a:lnTo>
                    <a:lnTo>
                      <a:pt x="136" y="362"/>
                    </a:lnTo>
                    <a:lnTo>
                      <a:pt x="136" y="317"/>
                    </a:lnTo>
                    <a:lnTo>
                      <a:pt x="182" y="317"/>
                    </a:lnTo>
                    <a:lnTo>
                      <a:pt x="182" y="181"/>
                    </a:lnTo>
                    <a:lnTo>
                      <a:pt x="136" y="181"/>
                    </a:lnTo>
                    <a:lnTo>
                      <a:pt x="136" y="317"/>
                    </a:lnTo>
                    <a:lnTo>
                      <a:pt x="46" y="317"/>
                    </a:lnTo>
                    <a:lnTo>
                      <a:pt x="46" y="272"/>
                    </a:lnTo>
                    <a:lnTo>
                      <a:pt x="0" y="272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3" name="Freeform 125">
                <a:extLst>
                  <a:ext uri="{FF2B5EF4-FFF2-40B4-BE49-F238E27FC236}">
                    <a16:creationId xmlns:a16="http://schemas.microsoft.com/office/drawing/2014/main" id="{EEA8C2C0-D147-4469-9FD7-CCD7E2A0A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612"/>
                <a:ext cx="136" cy="90"/>
              </a:xfrm>
              <a:custGeom>
                <a:avLst/>
                <a:gdLst>
                  <a:gd name="T0" fmla="*/ 136 w 136"/>
                  <a:gd name="T1" fmla="*/ 90 h 90"/>
                  <a:gd name="T2" fmla="*/ 0 w 136"/>
                  <a:gd name="T3" fmla="*/ 90 h 90"/>
                  <a:gd name="T4" fmla="*/ 0 w 136"/>
                  <a:gd name="T5" fmla="*/ 0 h 90"/>
                  <a:gd name="T6" fmla="*/ 90 w 136"/>
                  <a:gd name="T7" fmla="*/ 0 h 90"/>
                  <a:gd name="T8" fmla="*/ 90 w 136"/>
                  <a:gd name="T9" fmla="*/ 45 h 90"/>
                  <a:gd name="T10" fmla="*/ 136 w 136"/>
                  <a:gd name="T11" fmla="*/ 45 h 90"/>
                  <a:gd name="T12" fmla="*/ 136 w 136"/>
                  <a:gd name="T1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90">
                    <a:moveTo>
                      <a:pt x="136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45"/>
                    </a:lnTo>
                    <a:lnTo>
                      <a:pt x="136" y="45"/>
                    </a:lnTo>
                    <a:lnTo>
                      <a:pt x="136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4" name="Freeform 126">
                <a:extLst>
                  <a:ext uri="{FF2B5EF4-FFF2-40B4-BE49-F238E27FC236}">
                    <a16:creationId xmlns:a16="http://schemas.microsoft.com/office/drawing/2014/main" id="{DE2004CC-05EE-4ED1-9863-BF4DE01FD1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612"/>
                <a:ext cx="408" cy="453"/>
              </a:xfrm>
              <a:custGeom>
                <a:avLst/>
                <a:gdLst>
                  <a:gd name="T0" fmla="*/ 0 w 408"/>
                  <a:gd name="T1" fmla="*/ 181 h 453"/>
                  <a:gd name="T2" fmla="*/ 136 w 408"/>
                  <a:gd name="T3" fmla="*/ 181 h 453"/>
                  <a:gd name="T4" fmla="*/ 136 w 408"/>
                  <a:gd name="T5" fmla="*/ 90 h 453"/>
                  <a:gd name="T6" fmla="*/ 182 w 408"/>
                  <a:gd name="T7" fmla="*/ 90 h 453"/>
                  <a:gd name="T8" fmla="*/ 182 w 408"/>
                  <a:gd name="T9" fmla="*/ 45 h 453"/>
                  <a:gd name="T10" fmla="*/ 227 w 408"/>
                  <a:gd name="T11" fmla="*/ 45 h 453"/>
                  <a:gd name="T12" fmla="*/ 227 w 408"/>
                  <a:gd name="T13" fmla="*/ 0 h 453"/>
                  <a:gd name="T14" fmla="*/ 318 w 408"/>
                  <a:gd name="T15" fmla="*/ 0 h 453"/>
                  <a:gd name="T16" fmla="*/ 318 w 408"/>
                  <a:gd name="T17" fmla="*/ 45 h 453"/>
                  <a:gd name="T18" fmla="*/ 408 w 408"/>
                  <a:gd name="T19" fmla="*/ 45 h 453"/>
                  <a:gd name="T20" fmla="*/ 408 w 408"/>
                  <a:gd name="T21" fmla="*/ 90 h 453"/>
                  <a:gd name="T22" fmla="*/ 363 w 408"/>
                  <a:gd name="T23" fmla="*/ 90 h 453"/>
                  <a:gd name="T24" fmla="*/ 363 w 408"/>
                  <a:gd name="T25" fmla="*/ 136 h 453"/>
                  <a:gd name="T26" fmla="*/ 318 w 408"/>
                  <a:gd name="T27" fmla="*/ 136 h 453"/>
                  <a:gd name="T28" fmla="*/ 318 w 408"/>
                  <a:gd name="T29" fmla="*/ 181 h 453"/>
                  <a:gd name="T30" fmla="*/ 272 w 408"/>
                  <a:gd name="T31" fmla="*/ 181 h 453"/>
                  <a:gd name="T32" fmla="*/ 272 w 408"/>
                  <a:gd name="T33" fmla="*/ 226 h 453"/>
                  <a:gd name="T34" fmla="*/ 227 w 408"/>
                  <a:gd name="T35" fmla="*/ 226 h 453"/>
                  <a:gd name="T36" fmla="*/ 227 w 408"/>
                  <a:gd name="T37" fmla="*/ 362 h 453"/>
                  <a:gd name="T38" fmla="*/ 136 w 408"/>
                  <a:gd name="T39" fmla="*/ 362 h 453"/>
                  <a:gd name="T40" fmla="*/ 136 w 408"/>
                  <a:gd name="T41" fmla="*/ 453 h 453"/>
                  <a:gd name="T42" fmla="*/ 91 w 408"/>
                  <a:gd name="T43" fmla="*/ 453 h 453"/>
                  <a:gd name="T44" fmla="*/ 91 w 408"/>
                  <a:gd name="T45" fmla="*/ 317 h 453"/>
                  <a:gd name="T46" fmla="*/ 46 w 408"/>
                  <a:gd name="T47" fmla="*/ 317 h 453"/>
                  <a:gd name="T48" fmla="*/ 46 w 408"/>
                  <a:gd name="T49" fmla="*/ 226 h 453"/>
                  <a:gd name="T50" fmla="*/ 0 w 408"/>
                  <a:gd name="T51" fmla="*/ 226 h 453"/>
                  <a:gd name="T52" fmla="*/ 0 w 408"/>
                  <a:gd name="T53" fmla="*/ 181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8" h="453">
                    <a:moveTo>
                      <a:pt x="0" y="181"/>
                    </a:moveTo>
                    <a:lnTo>
                      <a:pt x="136" y="181"/>
                    </a:lnTo>
                    <a:lnTo>
                      <a:pt x="136" y="90"/>
                    </a:lnTo>
                    <a:lnTo>
                      <a:pt x="182" y="90"/>
                    </a:lnTo>
                    <a:lnTo>
                      <a:pt x="182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363" y="90"/>
                    </a:lnTo>
                    <a:lnTo>
                      <a:pt x="363" y="136"/>
                    </a:lnTo>
                    <a:lnTo>
                      <a:pt x="318" y="136"/>
                    </a:lnTo>
                    <a:lnTo>
                      <a:pt x="318" y="181"/>
                    </a:lnTo>
                    <a:lnTo>
                      <a:pt x="272" y="181"/>
                    </a:lnTo>
                    <a:lnTo>
                      <a:pt x="272" y="226"/>
                    </a:lnTo>
                    <a:lnTo>
                      <a:pt x="227" y="226"/>
                    </a:lnTo>
                    <a:lnTo>
                      <a:pt x="227" y="362"/>
                    </a:lnTo>
                    <a:lnTo>
                      <a:pt x="136" y="362"/>
                    </a:lnTo>
                    <a:lnTo>
                      <a:pt x="136" y="453"/>
                    </a:lnTo>
                    <a:lnTo>
                      <a:pt x="91" y="453"/>
                    </a:lnTo>
                    <a:lnTo>
                      <a:pt x="91" y="317"/>
                    </a:lnTo>
                    <a:lnTo>
                      <a:pt x="46" y="317"/>
                    </a:lnTo>
                    <a:lnTo>
                      <a:pt x="46" y="226"/>
                    </a:lnTo>
                    <a:lnTo>
                      <a:pt x="0" y="226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5" name="Freeform 127">
                <a:extLst>
                  <a:ext uri="{FF2B5EF4-FFF2-40B4-BE49-F238E27FC236}">
                    <a16:creationId xmlns:a16="http://schemas.microsoft.com/office/drawing/2014/main" id="{52F4E8BE-CFFF-4DA0-A935-037B98858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3339"/>
                <a:ext cx="182" cy="273"/>
              </a:xfrm>
              <a:custGeom>
                <a:avLst/>
                <a:gdLst>
                  <a:gd name="T0" fmla="*/ 91 w 182"/>
                  <a:gd name="T1" fmla="*/ 0 h 273"/>
                  <a:gd name="T2" fmla="*/ 91 w 182"/>
                  <a:gd name="T3" fmla="*/ 91 h 273"/>
                  <a:gd name="T4" fmla="*/ 136 w 182"/>
                  <a:gd name="T5" fmla="*/ 91 h 273"/>
                  <a:gd name="T6" fmla="*/ 136 w 182"/>
                  <a:gd name="T7" fmla="*/ 227 h 273"/>
                  <a:gd name="T8" fmla="*/ 182 w 182"/>
                  <a:gd name="T9" fmla="*/ 227 h 273"/>
                  <a:gd name="T10" fmla="*/ 182 w 182"/>
                  <a:gd name="T11" fmla="*/ 273 h 273"/>
                  <a:gd name="T12" fmla="*/ 136 w 182"/>
                  <a:gd name="T13" fmla="*/ 273 h 273"/>
                  <a:gd name="T14" fmla="*/ 136 w 182"/>
                  <a:gd name="T15" fmla="*/ 227 h 273"/>
                  <a:gd name="T16" fmla="*/ 46 w 182"/>
                  <a:gd name="T17" fmla="*/ 227 h 273"/>
                  <a:gd name="T18" fmla="*/ 46 w 182"/>
                  <a:gd name="T19" fmla="*/ 273 h 273"/>
                  <a:gd name="T20" fmla="*/ 0 w 182"/>
                  <a:gd name="T21" fmla="*/ 273 h 273"/>
                  <a:gd name="T22" fmla="*/ 0 w 182"/>
                  <a:gd name="T23" fmla="*/ 227 h 273"/>
                  <a:gd name="T24" fmla="*/ 46 w 182"/>
                  <a:gd name="T25" fmla="*/ 227 h 273"/>
                  <a:gd name="T26" fmla="*/ 46 w 182"/>
                  <a:gd name="T27" fmla="*/ 182 h 273"/>
                  <a:gd name="T28" fmla="*/ 91 w 182"/>
                  <a:gd name="T29" fmla="*/ 182 h 273"/>
                  <a:gd name="T30" fmla="*/ 91 w 182"/>
                  <a:gd name="T31" fmla="*/ 136 h 273"/>
                  <a:gd name="T32" fmla="*/ 91 w 182"/>
                  <a:gd name="T33" fmla="*/ 91 h 273"/>
                  <a:gd name="T34" fmla="*/ 0 w 182"/>
                  <a:gd name="T35" fmla="*/ 91 h 273"/>
                  <a:gd name="T36" fmla="*/ 0 w 182"/>
                  <a:gd name="T37" fmla="*/ 0 h 273"/>
                  <a:gd name="T38" fmla="*/ 91 w 182"/>
                  <a:gd name="T3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2" h="273">
                    <a:moveTo>
                      <a:pt x="91" y="0"/>
                    </a:moveTo>
                    <a:lnTo>
                      <a:pt x="91" y="91"/>
                    </a:lnTo>
                    <a:lnTo>
                      <a:pt x="136" y="91"/>
                    </a:lnTo>
                    <a:lnTo>
                      <a:pt x="136" y="227"/>
                    </a:lnTo>
                    <a:lnTo>
                      <a:pt x="182" y="227"/>
                    </a:lnTo>
                    <a:lnTo>
                      <a:pt x="182" y="273"/>
                    </a:lnTo>
                    <a:lnTo>
                      <a:pt x="136" y="273"/>
                    </a:lnTo>
                    <a:lnTo>
                      <a:pt x="136" y="227"/>
                    </a:lnTo>
                    <a:lnTo>
                      <a:pt x="46" y="227"/>
                    </a:lnTo>
                    <a:lnTo>
                      <a:pt x="46" y="273"/>
                    </a:lnTo>
                    <a:lnTo>
                      <a:pt x="0" y="273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136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6" name="Rectangle 128">
                <a:extLst>
                  <a:ext uri="{FF2B5EF4-FFF2-40B4-BE49-F238E27FC236}">
                    <a16:creationId xmlns:a16="http://schemas.microsoft.com/office/drawing/2014/main" id="{E3387747-D868-46A6-B648-F36495493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30"/>
                <a:ext cx="4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377" name="Freeform 129">
                <a:extLst>
                  <a:ext uri="{FF2B5EF4-FFF2-40B4-BE49-F238E27FC236}">
                    <a16:creationId xmlns:a16="http://schemas.microsoft.com/office/drawing/2014/main" id="{21A6D8D8-FAA7-43BD-A15C-5F0AC61BD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339"/>
                <a:ext cx="227" cy="182"/>
              </a:xfrm>
              <a:custGeom>
                <a:avLst/>
                <a:gdLst>
                  <a:gd name="T0" fmla="*/ 0 w 227"/>
                  <a:gd name="T1" fmla="*/ 0 h 182"/>
                  <a:gd name="T2" fmla="*/ 0 w 227"/>
                  <a:gd name="T3" fmla="*/ 91 h 182"/>
                  <a:gd name="T4" fmla="*/ 45 w 227"/>
                  <a:gd name="T5" fmla="*/ 91 h 182"/>
                  <a:gd name="T6" fmla="*/ 45 w 227"/>
                  <a:gd name="T7" fmla="*/ 182 h 182"/>
                  <a:gd name="T8" fmla="*/ 91 w 227"/>
                  <a:gd name="T9" fmla="*/ 182 h 182"/>
                  <a:gd name="T10" fmla="*/ 91 w 227"/>
                  <a:gd name="T11" fmla="*/ 91 h 182"/>
                  <a:gd name="T12" fmla="*/ 227 w 227"/>
                  <a:gd name="T13" fmla="*/ 91 h 182"/>
                  <a:gd name="T14" fmla="*/ 227 w 227"/>
                  <a:gd name="T15" fmla="*/ 46 h 182"/>
                  <a:gd name="T16" fmla="*/ 136 w 227"/>
                  <a:gd name="T17" fmla="*/ 46 h 182"/>
                  <a:gd name="T18" fmla="*/ 136 w 227"/>
                  <a:gd name="T19" fmla="*/ 0 h 182"/>
                  <a:gd name="T20" fmla="*/ 0 w 227"/>
                  <a:gd name="T21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182">
                    <a:moveTo>
                      <a:pt x="0" y="0"/>
                    </a:moveTo>
                    <a:lnTo>
                      <a:pt x="0" y="91"/>
                    </a:lnTo>
                    <a:lnTo>
                      <a:pt x="45" y="91"/>
                    </a:lnTo>
                    <a:lnTo>
                      <a:pt x="45" y="182"/>
                    </a:lnTo>
                    <a:lnTo>
                      <a:pt x="91" y="182"/>
                    </a:lnTo>
                    <a:lnTo>
                      <a:pt x="91" y="91"/>
                    </a:lnTo>
                    <a:lnTo>
                      <a:pt x="227" y="91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8" name="Freeform 130">
                <a:extLst>
                  <a:ext uri="{FF2B5EF4-FFF2-40B4-BE49-F238E27FC236}">
                    <a16:creationId xmlns:a16="http://schemas.microsoft.com/office/drawing/2014/main" id="{813F0886-8BE8-42A4-A176-B92CE25E5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3475"/>
                <a:ext cx="272" cy="318"/>
              </a:xfrm>
              <a:custGeom>
                <a:avLst/>
                <a:gdLst>
                  <a:gd name="T0" fmla="*/ 181 w 272"/>
                  <a:gd name="T1" fmla="*/ 318 h 318"/>
                  <a:gd name="T2" fmla="*/ 0 w 272"/>
                  <a:gd name="T3" fmla="*/ 318 h 318"/>
                  <a:gd name="T4" fmla="*/ 0 w 272"/>
                  <a:gd name="T5" fmla="*/ 227 h 318"/>
                  <a:gd name="T6" fmla="*/ 45 w 272"/>
                  <a:gd name="T7" fmla="*/ 227 h 318"/>
                  <a:gd name="T8" fmla="*/ 45 w 272"/>
                  <a:gd name="T9" fmla="*/ 182 h 318"/>
                  <a:gd name="T10" fmla="*/ 91 w 272"/>
                  <a:gd name="T11" fmla="*/ 182 h 318"/>
                  <a:gd name="T12" fmla="*/ 91 w 272"/>
                  <a:gd name="T13" fmla="*/ 91 h 318"/>
                  <a:gd name="T14" fmla="*/ 45 w 272"/>
                  <a:gd name="T15" fmla="*/ 91 h 318"/>
                  <a:gd name="T16" fmla="*/ 45 w 272"/>
                  <a:gd name="T17" fmla="*/ 46 h 318"/>
                  <a:gd name="T18" fmla="*/ 91 w 272"/>
                  <a:gd name="T19" fmla="*/ 46 h 318"/>
                  <a:gd name="T20" fmla="*/ 91 w 272"/>
                  <a:gd name="T21" fmla="*/ 0 h 318"/>
                  <a:gd name="T22" fmla="*/ 181 w 272"/>
                  <a:gd name="T23" fmla="*/ 0 h 318"/>
                  <a:gd name="T24" fmla="*/ 181 w 272"/>
                  <a:gd name="T25" fmla="*/ 46 h 318"/>
                  <a:gd name="T26" fmla="*/ 272 w 272"/>
                  <a:gd name="T27" fmla="*/ 46 h 318"/>
                  <a:gd name="T28" fmla="*/ 272 w 272"/>
                  <a:gd name="T29" fmla="*/ 182 h 318"/>
                  <a:gd name="T30" fmla="*/ 227 w 272"/>
                  <a:gd name="T31" fmla="*/ 182 h 318"/>
                  <a:gd name="T32" fmla="*/ 227 w 272"/>
                  <a:gd name="T33" fmla="*/ 227 h 318"/>
                  <a:gd name="T34" fmla="*/ 181 w 272"/>
                  <a:gd name="T35" fmla="*/ 227 h 318"/>
                  <a:gd name="T36" fmla="*/ 181 w 272"/>
                  <a:gd name="T3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2" h="318">
                    <a:moveTo>
                      <a:pt x="181" y="318"/>
                    </a:moveTo>
                    <a:lnTo>
                      <a:pt x="0" y="318"/>
                    </a:lnTo>
                    <a:lnTo>
                      <a:pt x="0" y="227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91" y="182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181" y="0"/>
                    </a:lnTo>
                    <a:lnTo>
                      <a:pt x="181" y="46"/>
                    </a:lnTo>
                    <a:lnTo>
                      <a:pt x="272" y="46"/>
                    </a:lnTo>
                    <a:lnTo>
                      <a:pt x="272" y="182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181" y="227"/>
                    </a:lnTo>
                    <a:lnTo>
                      <a:pt x="181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79" name="Freeform 131">
                <a:extLst>
                  <a:ext uri="{FF2B5EF4-FFF2-40B4-BE49-F238E27FC236}">
                    <a16:creationId xmlns:a16="http://schemas.microsoft.com/office/drawing/2014/main" id="{9C1F5548-54B0-45A5-9776-D422D287E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9"/>
                <a:ext cx="272" cy="272"/>
              </a:xfrm>
              <a:custGeom>
                <a:avLst/>
                <a:gdLst>
                  <a:gd name="T0" fmla="*/ 227 w 272"/>
                  <a:gd name="T1" fmla="*/ 0 h 272"/>
                  <a:gd name="T2" fmla="*/ 91 w 272"/>
                  <a:gd name="T3" fmla="*/ 0 h 272"/>
                  <a:gd name="T4" fmla="*/ 91 w 272"/>
                  <a:gd name="T5" fmla="*/ 45 h 272"/>
                  <a:gd name="T6" fmla="*/ 46 w 272"/>
                  <a:gd name="T7" fmla="*/ 45 h 272"/>
                  <a:gd name="T8" fmla="*/ 46 w 272"/>
                  <a:gd name="T9" fmla="*/ 90 h 272"/>
                  <a:gd name="T10" fmla="*/ 0 w 272"/>
                  <a:gd name="T11" fmla="*/ 90 h 272"/>
                  <a:gd name="T12" fmla="*/ 0 w 272"/>
                  <a:gd name="T13" fmla="*/ 136 h 272"/>
                  <a:gd name="T14" fmla="*/ 91 w 272"/>
                  <a:gd name="T15" fmla="*/ 136 h 272"/>
                  <a:gd name="T16" fmla="*/ 91 w 272"/>
                  <a:gd name="T17" fmla="*/ 181 h 272"/>
                  <a:gd name="T18" fmla="*/ 0 w 272"/>
                  <a:gd name="T19" fmla="*/ 181 h 272"/>
                  <a:gd name="T20" fmla="*/ 0 w 272"/>
                  <a:gd name="T21" fmla="*/ 272 h 272"/>
                  <a:gd name="T22" fmla="*/ 46 w 272"/>
                  <a:gd name="T23" fmla="*/ 272 h 272"/>
                  <a:gd name="T24" fmla="*/ 46 w 272"/>
                  <a:gd name="T25" fmla="*/ 226 h 272"/>
                  <a:gd name="T26" fmla="*/ 136 w 272"/>
                  <a:gd name="T27" fmla="*/ 226 h 272"/>
                  <a:gd name="T28" fmla="*/ 136 w 272"/>
                  <a:gd name="T29" fmla="*/ 272 h 272"/>
                  <a:gd name="T30" fmla="*/ 182 w 272"/>
                  <a:gd name="T31" fmla="*/ 272 h 272"/>
                  <a:gd name="T32" fmla="*/ 182 w 272"/>
                  <a:gd name="T33" fmla="*/ 181 h 272"/>
                  <a:gd name="T34" fmla="*/ 272 w 272"/>
                  <a:gd name="T35" fmla="*/ 181 h 272"/>
                  <a:gd name="T36" fmla="*/ 272 w 272"/>
                  <a:gd name="T37" fmla="*/ 90 h 272"/>
                  <a:gd name="T38" fmla="*/ 227 w 272"/>
                  <a:gd name="T39" fmla="*/ 90 h 272"/>
                  <a:gd name="T40" fmla="*/ 227 w 272"/>
                  <a:gd name="T4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27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46" y="45"/>
                    </a:lnTo>
                    <a:lnTo>
                      <a:pt x="46" y="90"/>
                    </a:lnTo>
                    <a:lnTo>
                      <a:pt x="0" y="90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181"/>
                    </a:lnTo>
                    <a:lnTo>
                      <a:pt x="0" y="181"/>
                    </a:lnTo>
                    <a:lnTo>
                      <a:pt x="0" y="272"/>
                    </a:lnTo>
                    <a:lnTo>
                      <a:pt x="46" y="272"/>
                    </a:lnTo>
                    <a:lnTo>
                      <a:pt x="46" y="226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182" y="272"/>
                    </a:lnTo>
                    <a:lnTo>
                      <a:pt x="182" y="181"/>
                    </a:lnTo>
                    <a:lnTo>
                      <a:pt x="272" y="181"/>
                    </a:lnTo>
                    <a:lnTo>
                      <a:pt x="272" y="90"/>
                    </a:lnTo>
                    <a:lnTo>
                      <a:pt x="227" y="9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0" name="Freeform 132">
                <a:extLst>
                  <a:ext uri="{FF2B5EF4-FFF2-40B4-BE49-F238E27FC236}">
                    <a16:creationId xmlns:a16="http://schemas.microsoft.com/office/drawing/2014/main" id="{DFDB591B-6873-4E37-83F8-D42925351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3385"/>
                <a:ext cx="317" cy="272"/>
              </a:xfrm>
              <a:custGeom>
                <a:avLst/>
                <a:gdLst>
                  <a:gd name="T0" fmla="*/ 90 w 317"/>
                  <a:gd name="T1" fmla="*/ 0 h 272"/>
                  <a:gd name="T2" fmla="*/ 272 w 317"/>
                  <a:gd name="T3" fmla="*/ 0 h 272"/>
                  <a:gd name="T4" fmla="*/ 272 w 317"/>
                  <a:gd name="T5" fmla="*/ 90 h 272"/>
                  <a:gd name="T6" fmla="*/ 181 w 317"/>
                  <a:gd name="T7" fmla="*/ 90 h 272"/>
                  <a:gd name="T8" fmla="*/ 181 w 317"/>
                  <a:gd name="T9" fmla="*/ 136 h 272"/>
                  <a:gd name="T10" fmla="*/ 317 w 317"/>
                  <a:gd name="T11" fmla="*/ 136 h 272"/>
                  <a:gd name="T12" fmla="*/ 317 w 317"/>
                  <a:gd name="T13" fmla="*/ 272 h 272"/>
                  <a:gd name="T14" fmla="*/ 136 w 317"/>
                  <a:gd name="T15" fmla="*/ 272 h 272"/>
                  <a:gd name="T16" fmla="*/ 136 w 317"/>
                  <a:gd name="T17" fmla="*/ 227 h 272"/>
                  <a:gd name="T18" fmla="*/ 45 w 317"/>
                  <a:gd name="T19" fmla="*/ 227 h 272"/>
                  <a:gd name="T20" fmla="*/ 45 w 317"/>
                  <a:gd name="T21" fmla="*/ 136 h 272"/>
                  <a:gd name="T22" fmla="*/ 0 w 317"/>
                  <a:gd name="T23" fmla="*/ 136 h 272"/>
                  <a:gd name="T24" fmla="*/ 0 w 317"/>
                  <a:gd name="T25" fmla="*/ 45 h 272"/>
                  <a:gd name="T26" fmla="*/ 90 w 317"/>
                  <a:gd name="T27" fmla="*/ 45 h 272"/>
                  <a:gd name="T28" fmla="*/ 90 w 317"/>
                  <a:gd name="T2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7" h="272">
                    <a:moveTo>
                      <a:pt x="90" y="0"/>
                    </a:moveTo>
                    <a:lnTo>
                      <a:pt x="272" y="0"/>
                    </a:lnTo>
                    <a:lnTo>
                      <a:pt x="272" y="90"/>
                    </a:lnTo>
                    <a:lnTo>
                      <a:pt x="181" y="90"/>
                    </a:lnTo>
                    <a:lnTo>
                      <a:pt x="181" y="136"/>
                    </a:lnTo>
                    <a:lnTo>
                      <a:pt x="317" y="136"/>
                    </a:lnTo>
                    <a:lnTo>
                      <a:pt x="317" y="272"/>
                    </a:lnTo>
                    <a:lnTo>
                      <a:pt x="136" y="272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45"/>
                    </a:lnTo>
                    <a:lnTo>
                      <a:pt x="90" y="45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1" name="Freeform 133">
                <a:extLst>
                  <a:ext uri="{FF2B5EF4-FFF2-40B4-BE49-F238E27FC236}">
                    <a16:creationId xmlns:a16="http://schemas.microsoft.com/office/drawing/2014/main" id="{5CE78F15-5222-4530-B719-3C721F399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750"/>
                <a:ext cx="226" cy="136"/>
              </a:xfrm>
              <a:custGeom>
                <a:avLst/>
                <a:gdLst>
                  <a:gd name="T0" fmla="*/ 226 w 226"/>
                  <a:gd name="T1" fmla="*/ 0 h 136"/>
                  <a:gd name="T2" fmla="*/ 90 w 226"/>
                  <a:gd name="T3" fmla="*/ 0 h 136"/>
                  <a:gd name="T4" fmla="*/ 90 w 226"/>
                  <a:gd name="T5" fmla="*/ 45 h 136"/>
                  <a:gd name="T6" fmla="*/ 45 w 226"/>
                  <a:gd name="T7" fmla="*/ 45 h 136"/>
                  <a:gd name="T8" fmla="*/ 45 w 226"/>
                  <a:gd name="T9" fmla="*/ 90 h 136"/>
                  <a:gd name="T10" fmla="*/ 0 w 226"/>
                  <a:gd name="T11" fmla="*/ 90 h 136"/>
                  <a:gd name="T12" fmla="*/ 0 w 226"/>
                  <a:gd name="T13" fmla="*/ 136 h 136"/>
                  <a:gd name="T14" fmla="*/ 45 w 226"/>
                  <a:gd name="T15" fmla="*/ 136 h 136"/>
                  <a:gd name="T16" fmla="*/ 45 w 226"/>
                  <a:gd name="T17" fmla="*/ 90 h 136"/>
                  <a:gd name="T18" fmla="*/ 90 w 226"/>
                  <a:gd name="T19" fmla="*/ 90 h 136"/>
                  <a:gd name="T20" fmla="*/ 90 w 226"/>
                  <a:gd name="T21" fmla="*/ 45 h 136"/>
                  <a:gd name="T22" fmla="*/ 226 w 226"/>
                  <a:gd name="T23" fmla="*/ 45 h 136"/>
                  <a:gd name="T24" fmla="*/ 226 w 226"/>
                  <a:gd name="T2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6" h="136">
                    <a:moveTo>
                      <a:pt x="226" y="0"/>
                    </a:moveTo>
                    <a:lnTo>
                      <a:pt x="90" y="0"/>
                    </a:lnTo>
                    <a:lnTo>
                      <a:pt x="90" y="45"/>
                    </a:lnTo>
                    <a:lnTo>
                      <a:pt x="45" y="45"/>
                    </a:lnTo>
                    <a:lnTo>
                      <a:pt x="45" y="90"/>
                    </a:lnTo>
                    <a:lnTo>
                      <a:pt x="0" y="90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90"/>
                    </a:lnTo>
                    <a:lnTo>
                      <a:pt x="90" y="90"/>
                    </a:lnTo>
                    <a:lnTo>
                      <a:pt x="90" y="45"/>
                    </a:lnTo>
                    <a:lnTo>
                      <a:pt x="226" y="4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2" name="Freeform 134">
                <a:extLst>
                  <a:ext uri="{FF2B5EF4-FFF2-40B4-BE49-F238E27FC236}">
                    <a16:creationId xmlns:a16="http://schemas.microsoft.com/office/drawing/2014/main" id="{B09D54DF-B3B9-4D43-ADFE-DC81CE23FE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614"/>
                <a:ext cx="408" cy="181"/>
              </a:xfrm>
              <a:custGeom>
                <a:avLst/>
                <a:gdLst>
                  <a:gd name="T0" fmla="*/ 408 w 408"/>
                  <a:gd name="T1" fmla="*/ 0 h 181"/>
                  <a:gd name="T2" fmla="*/ 227 w 408"/>
                  <a:gd name="T3" fmla="*/ 0 h 181"/>
                  <a:gd name="T4" fmla="*/ 227 w 408"/>
                  <a:gd name="T5" fmla="*/ 45 h 181"/>
                  <a:gd name="T6" fmla="*/ 136 w 408"/>
                  <a:gd name="T7" fmla="*/ 45 h 181"/>
                  <a:gd name="T8" fmla="*/ 136 w 408"/>
                  <a:gd name="T9" fmla="*/ 90 h 181"/>
                  <a:gd name="T10" fmla="*/ 45 w 408"/>
                  <a:gd name="T11" fmla="*/ 90 h 181"/>
                  <a:gd name="T12" fmla="*/ 45 w 408"/>
                  <a:gd name="T13" fmla="*/ 136 h 181"/>
                  <a:gd name="T14" fmla="*/ 0 w 408"/>
                  <a:gd name="T15" fmla="*/ 136 h 181"/>
                  <a:gd name="T16" fmla="*/ 0 w 408"/>
                  <a:gd name="T17" fmla="*/ 181 h 181"/>
                  <a:gd name="T18" fmla="*/ 91 w 408"/>
                  <a:gd name="T19" fmla="*/ 181 h 181"/>
                  <a:gd name="T20" fmla="*/ 91 w 408"/>
                  <a:gd name="T21" fmla="*/ 136 h 181"/>
                  <a:gd name="T22" fmla="*/ 136 w 408"/>
                  <a:gd name="T23" fmla="*/ 136 h 181"/>
                  <a:gd name="T24" fmla="*/ 136 w 408"/>
                  <a:gd name="T25" fmla="*/ 90 h 181"/>
                  <a:gd name="T26" fmla="*/ 272 w 408"/>
                  <a:gd name="T27" fmla="*/ 90 h 181"/>
                  <a:gd name="T28" fmla="*/ 272 w 408"/>
                  <a:gd name="T29" fmla="*/ 45 h 181"/>
                  <a:gd name="T30" fmla="*/ 408 w 408"/>
                  <a:gd name="T31" fmla="*/ 45 h 181"/>
                  <a:gd name="T32" fmla="*/ 408 w 408"/>
                  <a:gd name="T3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181">
                    <a:moveTo>
                      <a:pt x="408" y="0"/>
                    </a:moveTo>
                    <a:lnTo>
                      <a:pt x="227" y="0"/>
                    </a:lnTo>
                    <a:lnTo>
                      <a:pt x="227" y="45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45" y="90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181"/>
                    </a:lnTo>
                    <a:lnTo>
                      <a:pt x="91" y="181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272" y="90"/>
                    </a:lnTo>
                    <a:lnTo>
                      <a:pt x="272" y="45"/>
                    </a:lnTo>
                    <a:lnTo>
                      <a:pt x="408" y="45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383" name="Group 135">
              <a:extLst>
                <a:ext uri="{FF2B5EF4-FFF2-40B4-BE49-F238E27FC236}">
                  <a16:creationId xmlns:a16="http://schemas.microsoft.com/office/drawing/2014/main" id="{C2BDCFA1-1085-4397-9A53-C513424B53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886"/>
              <a:ext cx="1225" cy="453"/>
              <a:chOff x="716" y="2886"/>
              <a:chExt cx="1225" cy="453"/>
            </a:xfrm>
          </p:grpSpPr>
          <p:sp>
            <p:nvSpPr>
              <p:cNvPr id="53384" name="Freeform 136">
                <a:extLst>
                  <a:ext uri="{FF2B5EF4-FFF2-40B4-BE49-F238E27FC236}">
                    <a16:creationId xmlns:a16="http://schemas.microsoft.com/office/drawing/2014/main" id="{D93F7359-4BE3-4250-B88F-F28D1BA42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3067"/>
                <a:ext cx="408" cy="272"/>
              </a:xfrm>
              <a:custGeom>
                <a:avLst/>
                <a:gdLst>
                  <a:gd name="T0" fmla="*/ 317 w 408"/>
                  <a:gd name="T1" fmla="*/ 0 h 272"/>
                  <a:gd name="T2" fmla="*/ 272 w 408"/>
                  <a:gd name="T3" fmla="*/ 0 h 272"/>
                  <a:gd name="T4" fmla="*/ 272 w 408"/>
                  <a:gd name="T5" fmla="*/ 46 h 272"/>
                  <a:gd name="T6" fmla="*/ 227 w 408"/>
                  <a:gd name="T7" fmla="*/ 46 h 272"/>
                  <a:gd name="T8" fmla="*/ 227 w 408"/>
                  <a:gd name="T9" fmla="*/ 91 h 272"/>
                  <a:gd name="T10" fmla="*/ 45 w 408"/>
                  <a:gd name="T11" fmla="*/ 91 h 272"/>
                  <a:gd name="T12" fmla="*/ 45 w 408"/>
                  <a:gd name="T13" fmla="*/ 136 h 272"/>
                  <a:gd name="T14" fmla="*/ 0 w 408"/>
                  <a:gd name="T15" fmla="*/ 136 h 272"/>
                  <a:gd name="T16" fmla="*/ 0 w 408"/>
                  <a:gd name="T17" fmla="*/ 182 h 272"/>
                  <a:gd name="T18" fmla="*/ 91 w 408"/>
                  <a:gd name="T19" fmla="*/ 182 h 272"/>
                  <a:gd name="T20" fmla="*/ 91 w 408"/>
                  <a:gd name="T21" fmla="*/ 227 h 272"/>
                  <a:gd name="T22" fmla="*/ 317 w 408"/>
                  <a:gd name="T23" fmla="*/ 227 h 272"/>
                  <a:gd name="T24" fmla="*/ 317 w 408"/>
                  <a:gd name="T25" fmla="*/ 272 h 272"/>
                  <a:gd name="T26" fmla="*/ 408 w 408"/>
                  <a:gd name="T27" fmla="*/ 272 h 272"/>
                  <a:gd name="T28" fmla="*/ 408 w 408"/>
                  <a:gd name="T29" fmla="*/ 136 h 272"/>
                  <a:gd name="T30" fmla="*/ 317 w 408"/>
                  <a:gd name="T31" fmla="*/ 136 h 272"/>
                  <a:gd name="T32" fmla="*/ 317 w 408"/>
                  <a:gd name="T3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272">
                    <a:moveTo>
                      <a:pt x="317" y="0"/>
                    </a:moveTo>
                    <a:lnTo>
                      <a:pt x="272" y="0"/>
                    </a:lnTo>
                    <a:lnTo>
                      <a:pt x="272" y="46"/>
                    </a:lnTo>
                    <a:lnTo>
                      <a:pt x="227" y="46"/>
                    </a:lnTo>
                    <a:lnTo>
                      <a:pt x="227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317" y="227"/>
                    </a:lnTo>
                    <a:lnTo>
                      <a:pt x="317" y="272"/>
                    </a:lnTo>
                    <a:lnTo>
                      <a:pt x="408" y="272"/>
                    </a:lnTo>
                    <a:lnTo>
                      <a:pt x="408" y="136"/>
                    </a:lnTo>
                    <a:lnTo>
                      <a:pt x="317" y="136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5" name="Freeform 137">
                <a:extLst>
                  <a:ext uri="{FF2B5EF4-FFF2-40B4-BE49-F238E27FC236}">
                    <a16:creationId xmlns:a16="http://schemas.microsoft.com/office/drawing/2014/main" id="{3AAA84B0-EA0C-4D86-90B0-6391500DA0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2886"/>
                <a:ext cx="545" cy="317"/>
              </a:xfrm>
              <a:custGeom>
                <a:avLst/>
                <a:gdLst>
                  <a:gd name="T0" fmla="*/ 91 w 545"/>
                  <a:gd name="T1" fmla="*/ 317 h 317"/>
                  <a:gd name="T2" fmla="*/ 0 w 545"/>
                  <a:gd name="T3" fmla="*/ 317 h 317"/>
                  <a:gd name="T4" fmla="*/ 0 w 545"/>
                  <a:gd name="T5" fmla="*/ 181 h 317"/>
                  <a:gd name="T6" fmla="*/ 137 w 545"/>
                  <a:gd name="T7" fmla="*/ 181 h 317"/>
                  <a:gd name="T8" fmla="*/ 137 w 545"/>
                  <a:gd name="T9" fmla="*/ 136 h 317"/>
                  <a:gd name="T10" fmla="*/ 227 w 545"/>
                  <a:gd name="T11" fmla="*/ 136 h 317"/>
                  <a:gd name="T12" fmla="*/ 227 w 545"/>
                  <a:gd name="T13" fmla="*/ 90 h 317"/>
                  <a:gd name="T14" fmla="*/ 363 w 545"/>
                  <a:gd name="T15" fmla="*/ 90 h 317"/>
                  <a:gd name="T16" fmla="*/ 363 w 545"/>
                  <a:gd name="T17" fmla="*/ 0 h 317"/>
                  <a:gd name="T18" fmla="*/ 499 w 545"/>
                  <a:gd name="T19" fmla="*/ 0 h 317"/>
                  <a:gd name="T20" fmla="*/ 499 w 545"/>
                  <a:gd name="T21" fmla="*/ 90 h 317"/>
                  <a:gd name="T22" fmla="*/ 545 w 545"/>
                  <a:gd name="T23" fmla="*/ 90 h 317"/>
                  <a:gd name="T24" fmla="*/ 545 w 545"/>
                  <a:gd name="T25" fmla="*/ 136 h 317"/>
                  <a:gd name="T26" fmla="*/ 454 w 545"/>
                  <a:gd name="T27" fmla="*/ 136 h 317"/>
                  <a:gd name="T28" fmla="*/ 454 w 545"/>
                  <a:gd name="T29" fmla="*/ 181 h 317"/>
                  <a:gd name="T30" fmla="*/ 409 w 545"/>
                  <a:gd name="T31" fmla="*/ 181 h 317"/>
                  <a:gd name="T32" fmla="*/ 409 w 545"/>
                  <a:gd name="T33" fmla="*/ 136 h 317"/>
                  <a:gd name="T34" fmla="*/ 363 w 545"/>
                  <a:gd name="T35" fmla="*/ 136 h 317"/>
                  <a:gd name="T36" fmla="*/ 363 w 545"/>
                  <a:gd name="T37" fmla="*/ 181 h 317"/>
                  <a:gd name="T38" fmla="*/ 318 w 545"/>
                  <a:gd name="T39" fmla="*/ 181 h 317"/>
                  <a:gd name="T40" fmla="*/ 318 w 545"/>
                  <a:gd name="T41" fmla="*/ 227 h 317"/>
                  <a:gd name="T42" fmla="*/ 137 w 545"/>
                  <a:gd name="T43" fmla="*/ 227 h 317"/>
                  <a:gd name="T44" fmla="*/ 137 w 545"/>
                  <a:gd name="T45" fmla="*/ 272 h 317"/>
                  <a:gd name="T46" fmla="*/ 91 w 545"/>
                  <a:gd name="T47" fmla="*/ 272 h 317"/>
                  <a:gd name="T48" fmla="*/ 91 w 545"/>
                  <a:gd name="T49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5" h="317">
                    <a:moveTo>
                      <a:pt x="91" y="317"/>
                    </a:moveTo>
                    <a:lnTo>
                      <a:pt x="0" y="317"/>
                    </a:lnTo>
                    <a:lnTo>
                      <a:pt x="0" y="181"/>
                    </a:lnTo>
                    <a:lnTo>
                      <a:pt x="137" y="181"/>
                    </a:lnTo>
                    <a:lnTo>
                      <a:pt x="137" y="136"/>
                    </a:lnTo>
                    <a:lnTo>
                      <a:pt x="227" y="136"/>
                    </a:lnTo>
                    <a:lnTo>
                      <a:pt x="227" y="90"/>
                    </a:lnTo>
                    <a:lnTo>
                      <a:pt x="363" y="90"/>
                    </a:lnTo>
                    <a:lnTo>
                      <a:pt x="363" y="0"/>
                    </a:lnTo>
                    <a:lnTo>
                      <a:pt x="499" y="0"/>
                    </a:lnTo>
                    <a:lnTo>
                      <a:pt x="499" y="90"/>
                    </a:lnTo>
                    <a:lnTo>
                      <a:pt x="545" y="90"/>
                    </a:lnTo>
                    <a:lnTo>
                      <a:pt x="545" y="136"/>
                    </a:lnTo>
                    <a:lnTo>
                      <a:pt x="454" y="136"/>
                    </a:lnTo>
                    <a:lnTo>
                      <a:pt x="454" y="181"/>
                    </a:lnTo>
                    <a:lnTo>
                      <a:pt x="409" y="181"/>
                    </a:lnTo>
                    <a:lnTo>
                      <a:pt x="409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318" y="181"/>
                    </a:lnTo>
                    <a:lnTo>
                      <a:pt x="318" y="227"/>
                    </a:lnTo>
                    <a:lnTo>
                      <a:pt x="137" y="227"/>
                    </a:lnTo>
                    <a:lnTo>
                      <a:pt x="137" y="272"/>
                    </a:lnTo>
                    <a:lnTo>
                      <a:pt x="91" y="272"/>
                    </a:lnTo>
                    <a:lnTo>
                      <a:pt x="91" y="3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6" name="Freeform 138">
                <a:extLst>
                  <a:ext uri="{FF2B5EF4-FFF2-40B4-BE49-F238E27FC236}">
                    <a16:creationId xmlns:a16="http://schemas.microsoft.com/office/drawing/2014/main" id="{6882DF98-F75B-49B3-AB4B-8728F7343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022"/>
                <a:ext cx="408" cy="272"/>
              </a:xfrm>
              <a:custGeom>
                <a:avLst/>
                <a:gdLst>
                  <a:gd name="T0" fmla="*/ 0 w 408"/>
                  <a:gd name="T1" fmla="*/ 227 h 272"/>
                  <a:gd name="T2" fmla="*/ 0 w 408"/>
                  <a:gd name="T3" fmla="*/ 136 h 272"/>
                  <a:gd name="T4" fmla="*/ 46 w 408"/>
                  <a:gd name="T5" fmla="*/ 136 h 272"/>
                  <a:gd name="T6" fmla="*/ 46 w 408"/>
                  <a:gd name="T7" fmla="*/ 91 h 272"/>
                  <a:gd name="T8" fmla="*/ 227 w 408"/>
                  <a:gd name="T9" fmla="*/ 91 h 272"/>
                  <a:gd name="T10" fmla="*/ 227 w 408"/>
                  <a:gd name="T11" fmla="*/ 45 h 272"/>
                  <a:gd name="T12" fmla="*/ 272 w 408"/>
                  <a:gd name="T13" fmla="*/ 45 h 272"/>
                  <a:gd name="T14" fmla="*/ 272 w 408"/>
                  <a:gd name="T15" fmla="*/ 0 h 272"/>
                  <a:gd name="T16" fmla="*/ 318 w 408"/>
                  <a:gd name="T17" fmla="*/ 0 h 272"/>
                  <a:gd name="T18" fmla="*/ 318 w 408"/>
                  <a:gd name="T19" fmla="*/ 45 h 272"/>
                  <a:gd name="T20" fmla="*/ 408 w 408"/>
                  <a:gd name="T21" fmla="*/ 45 h 272"/>
                  <a:gd name="T22" fmla="*/ 408 w 408"/>
                  <a:gd name="T23" fmla="*/ 272 h 272"/>
                  <a:gd name="T24" fmla="*/ 227 w 408"/>
                  <a:gd name="T25" fmla="*/ 272 h 272"/>
                  <a:gd name="T26" fmla="*/ 136 w 408"/>
                  <a:gd name="T27" fmla="*/ 272 h 272"/>
                  <a:gd name="T28" fmla="*/ 136 w 408"/>
                  <a:gd name="T29" fmla="*/ 227 h 272"/>
                  <a:gd name="T30" fmla="*/ 0 w 408"/>
                  <a:gd name="T31" fmla="*/ 227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8" h="272">
                    <a:moveTo>
                      <a:pt x="0" y="227"/>
                    </a:move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227" y="91"/>
                    </a:lnTo>
                    <a:lnTo>
                      <a:pt x="227" y="45"/>
                    </a:lnTo>
                    <a:lnTo>
                      <a:pt x="272" y="45"/>
                    </a:lnTo>
                    <a:lnTo>
                      <a:pt x="272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8" y="45"/>
                    </a:lnTo>
                    <a:lnTo>
                      <a:pt x="408" y="272"/>
                    </a:lnTo>
                    <a:lnTo>
                      <a:pt x="227" y="272"/>
                    </a:lnTo>
                    <a:lnTo>
                      <a:pt x="136" y="272"/>
                    </a:lnTo>
                    <a:lnTo>
                      <a:pt x="136" y="227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7" name="Freeform 139">
                <a:extLst>
                  <a:ext uri="{FF2B5EF4-FFF2-40B4-BE49-F238E27FC236}">
                    <a16:creationId xmlns:a16="http://schemas.microsoft.com/office/drawing/2014/main" id="{B8A286CE-A779-4F67-8502-C00ABDAFA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022"/>
                <a:ext cx="318" cy="272"/>
              </a:xfrm>
              <a:custGeom>
                <a:avLst/>
                <a:gdLst>
                  <a:gd name="T0" fmla="*/ 0 w 318"/>
                  <a:gd name="T1" fmla="*/ 45 h 272"/>
                  <a:gd name="T2" fmla="*/ 91 w 318"/>
                  <a:gd name="T3" fmla="*/ 45 h 272"/>
                  <a:gd name="T4" fmla="*/ 91 w 318"/>
                  <a:gd name="T5" fmla="*/ 0 h 272"/>
                  <a:gd name="T6" fmla="*/ 227 w 318"/>
                  <a:gd name="T7" fmla="*/ 0 h 272"/>
                  <a:gd name="T8" fmla="*/ 227 w 318"/>
                  <a:gd name="T9" fmla="*/ 45 h 272"/>
                  <a:gd name="T10" fmla="*/ 273 w 318"/>
                  <a:gd name="T11" fmla="*/ 45 h 272"/>
                  <a:gd name="T12" fmla="*/ 273 w 318"/>
                  <a:gd name="T13" fmla="*/ 91 h 272"/>
                  <a:gd name="T14" fmla="*/ 318 w 318"/>
                  <a:gd name="T15" fmla="*/ 91 h 272"/>
                  <a:gd name="T16" fmla="*/ 318 w 318"/>
                  <a:gd name="T17" fmla="*/ 136 h 272"/>
                  <a:gd name="T18" fmla="*/ 273 w 318"/>
                  <a:gd name="T19" fmla="*/ 136 h 272"/>
                  <a:gd name="T20" fmla="*/ 273 w 318"/>
                  <a:gd name="T21" fmla="*/ 227 h 272"/>
                  <a:gd name="T22" fmla="*/ 137 w 318"/>
                  <a:gd name="T23" fmla="*/ 227 h 272"/>
                  <a:gd name="T24" fmla="*/ 137 w 318"/>
                  <a:gd name="T25" fmla="*/ 272 h 272"/>
                  <a:gd name="T26" fmla="*/ 91 w 318"/>
                  <a:gd name="T27" fmla="*/ 272 h 272"/>
                  <a:gd name="T28" fmla="*/ 91 w 318"/>
                  <a:gd name="T29" fmla="*/ 227 h 272"/>
                  <a:gd name="T30" fmla="*/ 0 w 318"/>
                  <a:gd name="T31" fmla="*/ 227 h 272"/>
                  <a:gd name="T32" fmla="*/ 0 w 318"/>
                  <a:gd name="T33" fmla="*/ 45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8" h="272">
                    <a:moveTo>
                      <a:pt x="0" y="45"/>
                    </a:moveTo>
                    <a:lnTo>
                      <a:pt x="91" y="45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45"/>
                    </a:lnTo>
                    <a:lnTo>
                      <a:pt x="273" y="45"/>
                    </a:lnTo>
                    <a:lnTo>
                      <a:pt x="273" y="91"/>
                    </a:lnTo>
                    <a:lnTo>
                      <a:pt x="318" y="91"/>
                    </a:lnTo>
                    <a:lnTo>
                      <a:pt x="318" y="136"/>
                    </a:lnTo>
                    <a:lnTo>
                      <a:pt x="273" y="136"/>
                    </a:lnTo>
                    <a:lnTo>
                      <a:pt x="273" y="227"/>
                    </a:lnTo>
                    <a:lnTo>
                      <a:pt x="137" y="227"/>
                    </a:lnTo>
                    <a:lnTo>
                      <a:pt x="137" y="272"/>
                    </a:lnTo>
                    <a:lnTo>
                      <a:pt x="91" y="272"/>
                    </a:lnTo>
                    <a:lnTo>
                      <a:pt x="91" y="227"/>
                    </a:lnTo>
                    <a:lnTo>
                      <a:pt x="0" y="22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88" name="Freeform 140">
                <a:extLst>
                  <a:ext uri="{FF2B5EF4-FFF2-40B4-BE49-F238E27FC236}">
                    <a16:creationId xmlns:a16="http://schemas.microsoft.com/office/drawing/2014/main" id="{6AE85E13-782F-4769-9473-1DAD641AE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2931"/>
                <a:ext cx="454" cy="182"/>
              </a:xfrm>
              <a:custGeom>
                <a:avLst/>
                <a:gdLst>
                  <a:gd name="T0" fmla="*/ 454 w 454"/>
                  <a:gd name="T1" fmla="*/ 45 h 182"/>
                  <a:gd name="T2" fmla="*/ 182 w 454"/>
                  <a:gd name="T3" fmla="*/ 45 h 182"/>
                  <a:gd name="T4" fmla="*/ 182 w 454"/>
                  <a:gd name="T5" fmla="*/ 0 h 182"/>
                  <a:gd name="T6" fmla="*/ 136 w 454"/>
                  <a:gd name="T7" fmla="*/ 0 h 182"/>
                  <a:gd name="T8" fmla="*/ 136 w 454"/>
                  <a:gd name="T9" fmla="*/ 45 h 182"/>
                  <a:gd name="T10" fmla="*/ 91 w 454"/>
                  <a:gd name="T11" fmla="*/ 45 h 182"/>
                  <a:gd name="T12" fmla="*/ 91 w 454"/>
                  <a:gd name="T13" fmla="*/ 91 h 182"/>
                  <a:gd name="T14" fmla="*/ 0 w 454"/>
                  <a:gd name="T15" fmla="*/ 91 h 182"/>
                  <a:gd name="T16" fmla="*/ 0 w 454"/>
                  <a:gd name="T17" fmla="*/ 136 h 182"/>
                  <a:gd name="T18" fmla="*/ 136 w 454"/>
                  <a:gd name="T19" fmla="*/ 136 h 182"/>
                  <a:gd name="T20" fmla="*/ 136 w 454"/>
                  <a:gd name="T21" fmla="*/ 91 h 182"/>
                  <a:gd name="T22" fmla="*/ 272 w 454"/>
                  <a:gd name="T23" fmla="*/ 91 h 182"/>
                  <a:gd name="T24" fmla="*/ 272 w 454"/>
                  <a:gd name="T25" fmla="*/ 136 h 182"/>
                  <a:gd name="T26" fmla="*/ 318 w 454"/>
                  <a:gd name="T27" fmla="*/ 136 h 182"/>
                  <a:gd name="T28" fmla="*/ 318 w 454"/>
                  <a:gd name="T29" fmla="*/ 182 h 182"/>
                  <a:gd name="T30" fmla="*/ 408 w 454"/>
                  <a:gd name="T31" fmla="*/ 182 h 182"/>
                  <a:gd name="T32" fmla="*/ 408 w 454"/>
                  <a:gd name="T33" fmla="*/ 136 h 182"/>
                  <a:gd name="T34" fmla="*/ 454 w 454"/>
                  <a:gd name="T35" fmla="*/ 136 h 182"/>
                  <a:gd name="T36" fmla="*/ 454 w 454"/>
                  <a:gd name="T37" fmla="*/ 4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182">
                    <a:moveTo>
                      <a:pt x="454" y="45"/>
                    </a:moveTo>
                    <a:lnTo>
                      <a:pt x="182" y="45"/>
                    </a:lnTo>
                    <a:lnTo>
                      <a:pt x="182" y="0"/>
                    </a:lnTo>
                    <a:lnTo>
                      <a:pt x="136" y="0"/>
                    </a:lnTo>
                    <a:lnTo>
                      <a:pt x="136" y="45"/>
                    </a:lnTo>
                    <a:lnTo>
                      <a:pt x="91" y="45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136" y="136"/>
                    </a:lnTo>
                    <a:lnTo>
                      <a:pt x="136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182"/>
                    </a:lnTo>
                    <a:lnTo>
                      <a:pt x="408" y="182"/>
                    </a:lnTo>
                    <a:lnTo>
                      <a:pt x="408" y="136"/>
                    </a:lnTo>
                    <a:lnTo>
                      <a:pt x="454" y="136"/>
                    </a:lnTo>
                    <a:lnTo>
                      <a:pt x="454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389" name="Group 141">
              <a:extLst>
                <a:ext uri="{FF2B5EF4-FFF2-40B4-BE49-F238E27FC236}">
                  <a16:creationId xmlns:a16="http://schemas.microsoft.com/office/drawing/2014/main" id="{C378F35C-40E7-4AB8-A8E0-F64A2B5214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976"/>
              <a:ext cx="771" cy="726"/>
              <a:chOff x="1805" y="2976"/>
              <a:chExt cx="771" cy="726"/>
            </a:xfrm>
          </p:grpSpPr>
          <p:sp>
            <p:nvSpPr>
              <p:cNvPr id="53390" name="Freeform 142">
                <a:extLst>
                  <a:ext uri="{FF2B5EF4-FFF2-40B4-BE49-F238E27FC236}">
                    <a16:creationId xmlns:a16="http://schemas.microsoft.com/office/drawing/2014/main" id="{CAEA3737-DE5F-44A6-9D70-CAD0ECD57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3339"/>
                <a:ext cx="136" cy="91"/>
              </a:xfrm>
              <a:custGeom>
                <a:avLst/>
                <a:gdLst>
                  <a:gd name="T0" fmla="*/ 136 w 136"/>
                  <a:gd name="T1" fmla="*/ 0 h 91"/>
                  <a:gd name="T2" fmla="*/ 45 w 136"/>
                  <a:gd name="T3" fmla="*/ 0 h 91"/>
                  <a:gd name="T4" fmla="*/ 45 w 136"/>
                  <a:gd name="T5" fmla="*/ 46 h 91"/>
                  <a:gd name="T6" fmla="*/ 0 w 136"/>
                  <a:gd name="T7" fmla="*/ 46 h 91"/>
                  <a:gd name="T8" fmla="*/ 0 w 136"/>
                  <a:gd name="T9" fmla="*/ 91 h 91"/>
                  <a:gd name="T10" fmla="*/ 91 w 136"/>
                  <a:gd name="T11" fmla="*/ 91 h 91"/>
                  <a:gd name="T12" fmla="*/ 91 w 136"/>
                  <a:gd name="T13" fmla="*/ 46 h 91"/>
                  <a:gd name="T14" fmla="*/ 136 w 136"/>
                  <a:gd name="T15" fmla="*/ 46 h 91"/>
                  <a:gd name="T16" fmla="*/ 136 w 136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91">
                    <a:moveTo>
                      <a:pt x="136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91"/>
                    </a:lnTo>
                    <a:lnTo>
                      <a:pt x="91" y="91"/>
                    </a:lnTo>
                    <a:lnTo>
                      <a:pt x="91" y="46"/>
                    </a:lnTo>
                    <a:lnTo>
                      <a:pt x="136" y="46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1" name="Freeform 143">
                <a:extLst>
                  <a:ext uri="{FF2B5EF4-FFF2-40B4-BE49-F238E27FC236}">
                    <a16:creationId xmlns:a16="http://schemas.microsoft.com/office/drawing/2014/main" id="{5FDE67A3-AE73-4EAA-B653-2F10CA19C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976"/>
                <a:ext cx="362" cy="363"/>
              </a:xfrm>
              <a:custGeom>
                <a:avLst/>
                <a:gdLst>
                  <a:gd name="T0" fmla="*/ 136 w 362"/>
                  <a:gd name="T1" fmla="*/ 0 h 363"/>
                  <a:gd name="T2" fmla="*/ 136 w 362"/>
                  <a:gd name="T3" fmla="*/ 91 h 363"/>
                  <a:gd name="T4" fmla="*/ 90 w 362"/>
                  <a:gd name="T5" fmla="*/ 91 h 363"/>
                  <a:gd name="T6" fmla="*/ 90 w 362"/>
                  <a:gd name="T7" fmla="*/ 137 h 363"/>
                  <a:gd name="T8" fmla="*/ 45 w 362"/>
                  <a:gd name="T9" fmla="*/ 137 h 363"/>
                  <a:gd name="T10" fmla="*/ 45 w 362"/>
                  <a:gd name="T11" fmla="*/ 182 h 363"/>
                  <a:gd name="T12" fmla="*/ 0 w 362"/>
                  <a:gd name="T13" fmla="*/ 182 h 363"/>
                  <a:gd name="T14" fmla="*/ 0 w 362"/>
                  <a:gd name="T15" fmla="*/ 273 h 363"/>
                  <a:gd name="T16" fmla="*/ 136 w 362"/>
                  <a:gd name="T17" fmla="*/ 273 h 363"/>
                  <a:gd name="T18" fmla="*/ 136 w 362"/>
                  <a:gd name="T19" fmla="*/ 318 h 363"/>
                  <a:gd name="T20" fmla="*/ 181 w 362"/>
                  <a:gd name="T21" fmla="*/ 318 h 363"/>
                  <a:gd name="T22" fmla="*/ 181 w 362"/>
                  <a:gd name="T23" fmla="*/ 363 h 363"/>
                  <a:gd name="T24" fmla="*/ 317 w 362"/>
                  <a:gd name="T25" fmla="*/ 363 h 363"/>
                  <a:gd name="T26" fmla="*/ 317 w 362"/>
                  <a:gd name="T27" fmla="*/ 318 h 363"/>
                  <a:gd name="T28" fmla="*/ 317 w 362"/>
                  <a:gd name="T29" fmla="*/ 273 h 363"/>
                  <a:gd name="T30" fmla="*/ 362 w 362"/>
                  <a:gd name="T31" fmla="*/ 273 h 363"/>
                  <a:gd name="T32" fmla="*/ 362 w 362"/>
                  <a:gd name="T33" fmla="*/ 227 h 363"/>
                  <a:gd name="T34" fmla="*/ 317 w 362"/>
                  <a:gd name="T35" fmla="*/ 227 h 363"/>
                  <a:gd name="T36" fmla="*/ 317 w 362"/>
                  <a:gd name="T37" fmla="*/ 182 h 363"/>
                  <a:gd name="T38" fmla="*/ 272 w 362"/>
                  <a:gd name="T39" fmla="*/ 182 h 363"/>
                  <a:gd name="T40" fmla="*/ 272 w 362"/>
                  <a:gd name="T41" fmla="*/ 137 h 363"/>
                  <a:gd name="T42" fmla="*/ 226 w 362"/>
                  <a:gd name="T43" fmla="*/ 137 h 363"/>
                  <a:gd name="T44" fmla="*/ 226 w 362"/>
                  <a:gd name="T45" fmla="*/ 91 h 363"/>
                  <a:gd name="T46" fmla="*/ 272 w 362"/>
                  <a:gd name="T47" fmla="*/ 91 h 363"/>
                  <a:gd name="T48" fmla="*/ 272 w 362"/>
                  <a:gd name="T49" fmla="*/ 0 h 363"/>
                  <a:gd name="T50" fmla="*/ 136 w 362"/>
                  <a:gd name="T51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2" h="363">
                    <a:moveTo>
                      <a:pt x="136" y="0"/>
                    </a:moveTo>
                    <a:lnTo>
                      <a:pt x="136" y="91"/>
                    </a:lnTo>
                    <a:lnTo>
                      <a:pt x="90" y="91"/>
                    </a:lnTo>
                    <a:lnTo>
                      <a:pt x="90" y="137"/>
                    </a:lnTo>
                    <a:lnTo>
                      <a:pt x="45" y="137"/>
                    </a:lnTo>
                    <a:lnTo>
                      <a:pt x="45" y="182"/>
                    </a:lnTo>
                    <a:lnTo>
                      <a:pt x="0" y="182"/>
                    </a:lnTo>
                    <a:lnTo>
                      <a:pt x="0" y="273"/>
                    </a:lnTo>
                    <a:lnTo>
                      <a:pt x="136" y="273"/>
                    </a:lnTo>
                    <a:lnTo>
                      <a:pt x="136" y="318"/>
                    </a:lnTo>
                    <a:lnTo>
                      <a:pt x="181" y="318"/>
                    </a:lnTo>
                    <a:lnTo>
                      <a:pt x="181" y="363"/>
                    </a:lnTo>
                    <a:lnTo>
                      <a:pt x="317" y="363"/>
                    </a:lnTo>
                    <a:lnTo>
                      <a:pt x="317" y="318"/>
                    </a:lnTo>
                    <a:lnTo>
                      <a:pt x="317" y="273"/>
                    </a:lnTo>
                    <a:lnTo>
                      <a:pt x="362" y="273"/>
                    </a:lnTo>
                    <a:lnTo>
                      <a:pt x="362" y="227"/>
                    </a:lnTo>
                    <a:lnTo>
                      <a:pt x="317" y="227"/>
                    </a:lnTo>
                    <a:lnTo>
                      <a:pt x="317" y="182"/>
                    </a:lnTo>
                    <a:lnTo>
                      <a:pt x="272" y="182"/>
                    </a:lnTo>
                    <a:lnTo>
                      <a:pt x="272" y="137"/>
                    </a:lnTo>
                    <a:lnTo>
                      <a:pt x="226" y="137"/>
                    </a:lnTo>
                    <a:lnTo>
                      <a:pt x="226" y="91"/>
                    </a:lnTo>
                    <a:lnTo>
                      <a:pt x="272" y="91"/>
                    </a:lnTo>
                    <a:lnTo>
                      <a:pt x="272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2" name="Freeform 144">
                <a:extLst>
                  <a:ext uri="{FF2B5EF4-FFF2-40B4-BE49-F238E27FC236}">
                    <a16:creationId xmlns:a16="http://schemas.microsoft.com/office/drawing/2014/main" id="{04BC78E9-1776-4459-899C-A499F1D6DB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2976"/>
                <a:ext cx="273" cy="363"/>
              </a:xfrm>
              <a:custGeom>
                <a:avLst/>
                <a:gdLst>
                  <a:gd name="T0" fmla="*/ 136 w 273"/>
                  <a:gd name="T1" fmla="*/ 0 h 363"/>
                  <a:gd name="T2" fmla="*/ 46 w 273"/>
                  <a:gd name="T3" fmla="*/ 0 h 363"/>
                  <a:gd name="T4" fmla="*/ 46 w 273"/>
                  <a:gd name="T5" fmla="*/ 91 h 363"/>
                  <a:gd name="T6" fmla="*/ 0 w 273"/>
                  <a:gd name="T7" fmla="*/ 91 h 363"/>
                  <a:gd name="T8" fmla="*/ 0 w 273"/>
                  <a:gd name="T9" fmla="*/ 137 h 363"/>
                  <a:gd name="T10" fmla="*/ 46 w 273"/>
                  <a:gd name="T11" fmla="*/ 137 h 363"/>
                  <a:gd name="T12" fmla="*/ 46 w 273"/>
                  <a:gd name="T13" fmla="*/ 182 h 363"/>
                  <a:gd name="T14" fmla="*/ 91 w 273"/>
                  <a:gd name="T15" fmla="*/ 182 h 363"/>
                  <a:gd name="T16" fmla="*/ 91 w 273"/>
                  <a:gd name="T17" fmla="*/ 227 h 363"/>
                  <a:gd name="T18" fmla="*/ 136 w 273"/>
                  <a:gd name="T19" fmla="*/ 227 h 363"/>
                  <a:gd name="T20" fmla="*/ 136 w 273"/>
                  <a:gd name="T21" fmla="*/ 273 h 363"/>
                  <a:gd name="T22" fmla="*/ 182 w 273"/>
                  <a:gd name="T23" fmla="*/ 273 h 363"/>
                  <a:gd name="T24" fmla="*/ 182 w 273"/>
                  <a:gd name="T25" fmla="*/ 363 h 363"/>
                  <a:gd name="T26" fmla="*/ 273 w 273"/>
                  <a:gd name="T27" fmla="*/ 363 h 363"/>
                  <a:gd name="T28" fmla="*/ 273 w 273"/>
                  <a:gd name="T29" fmla="*/ 182 h 363"/>
                  <a:gd name="T30" fmla="*/ 182 w 273"/>
                  <a:gd name="T31" fmla="*/ 182 h 363"/>
                  <a:gd name="T32" fmla="*/ 182 w 273"/>
                  <a:gd name="T33" fmla="*/ 91 h 363"/>
                  <a:gd name="T34" fmla="*/ 136 w 273"/>
                  <a:gd name="T35" fmla="*/ 91 h 363"/>
                  <a:gd name="T36" fmla="*/ 136 w 273"/>
                  <a:gd name="T37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3" h="363">
                    <a:moveTo>
                      <a:pt x="136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0" y="91"/>
                    </a:lnTo>
                    <a:lnTo>
                      <a:pt x="0" y="137"/>
                    </a:lnTo>
                    <a:lnTo>
                      <a:pt x="46" y="137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273"/>
                    </a:lnTo>
                    <a:lnTo>
                      <a:pt x="182" y="273"/>
                    </a:lnTo>
                    <a:lnTo>
                      <a:pt x="182" y="363"/>
                    </a:lnTo>
                    <a:lnTo>
                      <a:pt x="273" y="363"/>
                    </a:lnTo>
                    <a:lnTo>
                      <a:pt x="273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136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3" name="Freeform 145">
                <a:extLst>
                  <a:ext uri="{FF2B5EF4-FFF2-40B4-BE49-F238E27FC236}">
                    <a16:creationId xmlns:a16="http://schemas.microsoft.com/office/drawing/2014/main" id="{379286BD-2B55-4098-8F2E-0A7690061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3249"/>
                <a:ext cx="182" cy="181"/>
              </a:xfrm>
              <a:custGeom>
                <a:avLst/>
                <a:gdLst>
                  <a:gd name="T0" fmla="*/ 46 w 182"/>
                  <a:gd name="T1" fmla="*/ 181 h 181"/>
                  <a:gd name="T2" fmla="*/ 0 w 182"/>
                  <a:gd name="T3" fmla="*/ 181 h 181"/>
                  <a:gd name="T4" fmla="*/ 0 w 182"/>
                  <a:gd name="T5" fmla="*/ 136 h 181"/>
                  <a:gd name="T6" fmla="*/ 91 w 182"/>
                  <a:gd name="T7" fmla="*/ 136 h 181"/>
                  <a:gd name="T8" fmla="*/ 91 w 182"/>
                  <a:gd name="T9" fmla="*/ 0 h 181"/>
                  <a:gd name="T10" fmla="*/ 182 w 182"/>
                  <a:gd name="T11" fmla="*/ 0 h 181"/>
                  <a:gd name="T12" fmla="*/ 182 w 182"/>
                  <a:gd name="T13" fmla="*/ 136 h 181"/>
                  <a:gd name="T14" fmla="*/ 136 w 182"/>
                  <a:gd name="T15" fmla="*/ 136 h 181"/>
                  <a:gd name="T16" fmla="*/ 136 w 182"/>
                  <a:gd name="T17" fmla="*/ 181 h 181"/>
                  <a:gd name="T18" fmla="*/ 46 w 182"/>
                  <a:gd name="T1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1">
                    <a:moveTo>
                      <a:pt x="46" y="181"/>
                    </a:moveTo>
                    <a:lnTo>
                      <a:pt x="0" y="181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0"/>
                    </a:lnTo>
                    <a:lnTo>
                      <a:pt x="182" y="0"/>
                    </a:lnTo>
                    <a:lnTo>
                      <a:pt x="182" y="136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46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4" name="Freeform 146">
                <a:extLst>
                  <a:ext uri="{FF2B5EF4-FFF2-40B4-BE49-F238E27FC236}">
                    <a16:creationId xmlns:a16="http://schemas.microsoft.com/office/drawing/2014/main" id="{3860407D-C283-426B-8115-BFD3E877D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30"/>
                <a:ext cx="227" cy="272"/>
              </a:xfrm>
              <a:custGeom>
                <a:avLst/>
                <a:gdLst>
                  <a:gd name="T0" fmla="*/ 181 w 227"/>
                  <a:gd name="T1" fmla="*/ 0 h 272"/>
                  <a:gd name="T2" fmla="*/ 0 w 227"/>
                  <a:gd name="T3" fmla="*/ 0 h 272"/>
                  <a:gd name="T4" fmla="*/ 0 w 227"/>
                  <a:gd name="T5" fmla="*/ 182 h 272"/>
                  <a:gd name="T6" fmla="*/ 45 w 227"/>
                  <a:gd name="T7" fmla="*/ 182 h 272"/>
                  <a:gd name="T8" fmla="*/ 45 w 227"/>
                  <a:gd name="T9" fmla="*/ 272 h 272"/>
                  <a:gd name="T10" fmla="*/ 227 w 227"/>
                  <a:gd name="T11" fmla="*/ 272 h 272"/>
                  <a:gd name="T12" fmla="*/ 227 w 227"/>
                  <a:gd name="T13" fmla="*/ 182 h 272"/>
                  <a:gd name="T14" fmla="*/ 136 w 227"/>
                  <a:gd name="T15" fmla="*/ 182 h 272"/>
                  <a:gd name="T16" fmla="*/ 136 w 227"/>
                  <a:gd name="T17" fmla="*/ 45 h 272"/>
                  <a:gd name="T18" fmla="*/ 181 w 227"/>
                  <a:gd name="T19" fmla="*/ 45 h 272"/>
                  <a:gd name="T20" fmla="*/ 181 w 227"/>
                  <a:gd name="T2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72">
                    <a:moveTo>
                      <a:pt x="18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" y="182"/>
                    </a:lnTo>
                    <a:lnTo>
                      <a:pt x="45" y="272"/>
                    </a:lnTo>
                    <a:lnTo>
                      <a:pt x="227" y="272"/>
                    </a:lnTo>
                    <a:lnTo>
                      <a:pt x="227" y="182"/>
                    </a:lnTo>
                    <a:lnTo>
                      <a:pt x="136" y="182"/>
                    </a:lnTo>
                    <a:lnTo>
                      <a:pt x="136" y="45"/>
                    </a:lnTo>
                    <a:lnTo>
                      <a:pt x="181" y="45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5" name="Freeform 147">
                <a:extLst>
                  <a:ext uri="{FF2B5EF4-FFF2-40B4-BE49-F238E27FC236}">
                    <a16:creationId xmlns:a16="http://schemas.microsoft.com/office/drawing/2014/main" id="{8CDAF78F-9BD1-481F-80AC-CF264C070A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339"/>
                <a:ext cx="182" cy="273"/>
              </a:xfrm>
              <a:custGeom>
                <a:avLst/>
                <a:gdLst>
                  <a:gd name="T0" fmla="*/ 182 w 182"/>
                  <a:gd name="T1" fmla="*/ 0 h 273"/>
                  <a:gd name="T2" fmla="*/ 182 w 182"/>
                  <a:gd name="T3" fmla="*/ 182 h 273"/>
                  <a:gd name="T4" fmla="*/ 136 w 182"/>
                  <a:gd name="T5" fmla="*/ 182 h 273"/>
                  <a:gd name="T6" fmla="*/ 136 w 182"/>
                  <a:gd name="T7" fmla="*/ 227 h 273"/>
                  <a:gd name="T8" fmla="*/ 91 w 182"/>
                  <a:gd name="T9" fmla="*/ 227 h 273"/>
                  <a:gd name="T10" fmla="*/ 91 w 182"/>
                  <a:gd name="T11" fmla="*/ 273 h 273"/>
                  <a:gd name="T12" fmla="*/ 0 w 182"/>
                  <a:gd name="T13" fmla="*/ 273 h 273"/>
                  <a:gd name="T14" fmla="*/ 0 w 182"/>
                  <a:gd name="T15" fmla="*/ 136 h 273"/>
                  <a:gd name="T16" fmla="*/ 45 w 182"/>
                  <a:gd name="T17" fmla="*/ 136 h 273"/>
                  <a:gd name="T18" fmla="*/ 45 w 182"/>
                  <a:gd name="T19" fmla="*/ 46 h 273"/>
                  <a:gd name="T20" fmla="*/ 91 w 182"/>
                  <a:gd name="T21" fmla="*/ 46 h 273"/>
                  <a:gd name="T22" fmla="*/ 91 w 182"/>
                  <a:gd name="T23" fmla="*/ 0 h 273"/>
                  <a:gd name="T24" fmla="*/ 182 w 182"/>
                  <a:gd name="T2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73">
                    <a:moveTo>
                      <a:pt x="182" y="0"/>
                    </a:moveTo>
                    <a:lnTo>
                      <a:pt x="182" y="182"/>
                    </a:lnTo>
                    <a:lnTo>
                      <a:pt x="136" y="182"/>
                    </a:lnTo>
                    <a:lnTo>
                      <a:pt x="136" y="227"/>
                    </a:lnTo>
                    <a:lnTo>
                      <a:pt x="91" y="227"/>
                    </a:lnTo>
                    <a:lnTo>
                      <a:pt x="91" y="273"/>
                    </a:lnTo>
                    <a:lnTo>
                      <a:pt x="0" y="273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6" name="Freeform 148">
                <a:extLst>
                  <a:ext uri="{FF2B5EF4-FFF2-40B4-BE49-F238E27FC236}">
                    <a16:creationId xmlns:a16="http://schemas.microsoft.com/office/drawing/2014/main" id="{1DC824BC-23EA-403B-A0F8-4735069F9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03"/>
                <a:ext cx="363" cy="454"/>
              </a:xfrm>
              <a:custGeom>
                <a:avLst/>
                <a:gdLst>
                  <a:gd name="T0" fmla="*/ 0 w 363"/>
                  <a:gd name="T1" fmla="*/ 363 h 454"/>
                  <a:gd name="T2" fmla="*/ 0 w 363"/>
                  <a:gd name="T3" fmla="*/ 454 h 454"/>
                  <a:gd name="T4" fmla="*/ 45 w 363"/>
                  <a:gd name="T5" fmla="*/ 454 h 454"/>
                  <a:gd name="T6" fmla="*/ 45 w 363"/>
                  <a:gd name="T7" fmla="*/ 409 h 454"/>
                  <a:gd name="T8" fmla="*/ 91 w 363"/>
                  <a:gd name="T9" fmla="*/ 409 h 454"/>
                  <a:gd name="T10" fmla="*/ 91 w 363"/>
                  <a:gd name="T11" fmla="*/ 363 h 454"/>
                  <a:gd name="T12" fmla="*/ 136 w 363"/>
                  <a:gd name="T13" fmla="*/ 363 h 454"/>
                  <a:gd name="T14" fmla="*/ 136 w 363"/>
                  <a:gd name="T15" fmla="*/ 318 h 454"/>
                  <a:gd name="T16" fmla="*/ 317 w 363"/>
                  <a:gd name="T17" fmla="*/ 318 h 454"/>
                  <a:gd name="T18" fmla="*/ 317 w 363"/>
                  <a:gd name="T19" fmla="*/ 272 h 454"/>
                  <a:gd name="T20" fmla="*/ 272 w 363"/>
                  <a:gd name="T21" fmla="*/ 272 h 454"/>
                  <a:gd name="T22" fmla="*/ 272 w 363"/>
                  <a:gd name="T23" fmla="*/ 227 h 454"/>
                  <a:gd name="T24" fmla="*/ 227 w 363"/>
                  <a:gd name="T25" fmla="*/ 227 h 454"/>
                  <a:gd name="T26" fmla="*/ 227 w 363"/>
                  <a:gd name="T27" fmla="*/ 182 h 454"/>
                  <a:gd name="T28" fmla="*/ 272 w 363"/>
                  <a:gd name="T29" fmla="*/ 182 h 454"/>
                  <a:gd name="T30" fmla="*/ 272 w 363"/>
                  <a:gd name="T31" fmla="*/ 136 h 454"/>
                  <a:gd name="T32" fmla="*/ 317 w 363"/>
                  <a:gd name="T33" fmla="*/ 136 h 454"/>
                  <a:gd name="T34" fmla="*/ 317 w 363"/>
                  <a:gd name="T35" fmla="*/ 91 h 454"/>
                  <a:gd name="T36" fmla="*/ 363 w 363"/>
                  <a:gd name="T37" fmla="*/ 91 h 454"/>
                  <a:gd name="T38" fmla="*/ 363 w 363"/>
                  <a:gd name="T39" fmla="*/ 46 h 454"/>
                  <a:gd name="T40" fmla="*/ 317 w 363"/>
                  <a:gd name="T41" fmla="*/ 46 h 454"/>
                  <a:gd name="T42" fmla="*/ 317 w 363"/>
                  <a:gd name="T43" fmla="*/ 0 h 454"/>
                  <a:gd name="T44" fmla="*/ 272 w 363"/>
                  <a:gd name="T45" fmla="*/ 0 h 454"/>
                  <a:gd name="T46" fmla="*/ 272 w 363"/>
                  <a:gd name="T47" fmla="*/ 46 h 454"/>
                  <a:gd name="T48" fmla="*/ 227 w 363"/>
                  <a:gd name="T49" fmla="*/ 46 h 454"/>
                  <a:gd name="T50" fmla="*/ 227 w 363"/>
                  <a:gd name="T51" fmla="*/ 136 h 454"/>
                  <a:gd name="T52" fmla="*/ 181 w 363"/>
                  <a:gd name="T53" fmla="*/ 136 h 454"/>
                  <a:gd name="T54" fmla="*/ 181 w 363"/>
                  <a:gd name="T55" fmla="*/ 91 h 454"/>
                  <a:gd name="T56" fmla="*/ 91 w 363"/>
                  <a:gd name="T57" fmla="*/ 91 h 454"/>
                  <a:gd name="T58" fmla="*/ 91 w 363"/>
                  <a:gd name="T59" fmla="*/ 318 h 454"/>
                  <a:gd name="T60" fmla="*/ 45 w 363"/>
                  <a:gd name="T61" fmla="*/ 318 h 454"/>
                  <a:gd name="T62" fmla="*/ 45 w 363"/>
                  <a:gd name="T63" fmla="*/ 363 h 454"/>
                  <a:gd name="T64" fmla="*/ 0 w 363"/>
                  <a:gd name="T65" fmla="*/ 36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3" h="454">
                    <a:moveTo>
                      <a:pt x="0" y="363"/>
                    </a:moveTo>
                    <a:lnTo>
                      <a:pt x="0" y="454"/>
                    </a:lnTo>
                    <a:lnTo>
                      <a:pt x="45" y="454"/>
                    </a:lnTo>
                    <a:lnTo>
                      <a:pt x="45" y="409"/>
                    </a:lnTo>
                    <a:lnTo>
                      <a:pt x="91" y="409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36" y="318"/>
                    </a:lnTo>
                    <a:lnTo>
                      <a:pt x="317" y="318"/>
                    </a:lnTo>
                    <a:lnTo>
                      <a:pt x="317" y="272"/>
                    </a:lnTo>
                    <a:lnTo>
                      <a:pt x="272" y="272"/>
                    </a:lnTo>
                    <a:lnTo>
                      <a:pt x="272" y="227"/>
                    </a:lnTo>
                    <a:lnTo>
                      <a:pt x="227" y="227"/>
                    </a:lnTo>
                    <a:lnTo>
                      <a:pt x="227" y="182"/>
                    </a:lnTo>
                    <a:lnTo>
                      <a:pt x="272" y="182"/>
                    </a:lnTo>
                    <a:lnTo>
                      <a:pt x="272" y="136"/>
                    </a:lnTo>
                    <a:lnTo>
                      <a:pt x="317" y="136"/>
                    </a:lnTo>
                    <a:lnTo>
                      <a:pt x="317" y="91"/>
                    </a:lnTo>
                    <a:lnTo>
                      <a:pt x="363" y="91"/>
                    </a:lnTo>
                    <a:lnTo>
                      <a:pt x="363" y="46"/>
                    </a:lnTo>
                    <a:lnTo>
                      <a:pt x="317" y="46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227" y="46"/>
                    </a:lnTo>
                    <a:lnTo>
                      <a:pt x="227" y="136"/>
                    </a:lnTo>
                    <a:lnTo>
                      <a:pt x="181" y="136"/>
                    </a:lnTo>
                    <a:lnTo>
                      <a:pt x="181" y="91"/>
                    </a:lnTo>
                    <a:lnTo>
                      <a:pt x="91" y="91"/>
                    </a:lnTo>
                    <a:lnTo>
                      <a:pt x="91" y="318"/>
                    </a:lnTo>
                    <a:lnTo>
                      <a:pt x="45" y="318"/>
                    </a:lnTo>
                    <a:lnTo>
                      <a:pt x="45" y="363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397" name="Freeform 149">
                <a:extLst>
                  <a:ext uri="{FF2B5EF4-FFF2-40B4-BE49-F238E27FC236}">
                    <a16:creationId xmlns:a16="http://schemas.microsoft.com/office/drawing/2014/main" id="{6D5478B2-3A46-49BD-B284-A3BB736374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067"/>
                <a:ext cx="181" cy="272"/>
              </a:xfrm>
              <a:custGeom>
                <a:avLst/>
                <a:gdLst>
                  <a:gd name="T0" fmla="*/ 181 w 181"/>
                  <a:gd name="T1" fmla="*/ 0 h 272"/>
                  <a:gd name="T2" fmla="*/ 181 w 181"/>
                  <a:gd name="T3" fmla="*/ 182 h 272"/>
                  <a:gd name="T4" fmla="*/ 136 w 181"/>
                  <a:gd name="T5" fmla="*/ 182 h 272"/>
                  <a:gd name="T6" fmla="*/ 136 w 181"/>
                  <a:gd name="T7" fmla="*/ 272 h 272"/>
                  <a:gd name="T8" fmla="*/ 90 w 181"/>
                  <a:gd name="T9" fmla="*/ 272 h 272"/>
                  <a:gd name="T10" fmla="*/ 90 w 181"/>
                  <a:gd name="T11" fmla="*/ 227 h 272"/>
                  <a:gd name="T12" fmla="*/ 0 w 181"/>
                  <a:gd name="T13" fmla="*/ 227 h 272"/>
                  <a:gd name="T14" fmla="*/ 0 w 181"/>
                  <a:gd name="T15" fmla="*/ 91 h 272"/>
                  <a:gd name="T16" fmla="*/ 45 w 181"/>
                  <a:gd name="T17" fmla="*/ 91 h 272"/>
                  <a:gd name="T18" fmla="*/ 45 w 181"/>
                  <a:gd name="T19" fmla="*/ 46 h 272"/>
                  <a:gd name="T20" fmla="*/ 136 w 181"/>
                  <a:gd name="T21" fmla="*/ 46 h 272"/>
                  <a:gd name="T22" fmla="*/ 136 w 181"/>
                  <a:gd name="T23" fmla="*/ 0 h 272"/>
                  <a:gd name="T24" fmla="*/ 181 w 181"/>
                  <a:gd name="T2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1" h="272">
                    <a:moveTo>
                      <a:pt x="181" y="0"/>
                    </a:moveTo>
                    <a:lnTo>
                      <a:pt x="181" y="182"/>
                    </a:lnTo>
                    <a:lnTo>
                      <a:pt x="136" y="182"/>
                    </a:lnTo>
                    <a:lnTo>
                      <a:pt x="136" y="272"/>
                    </a:lnTo>
                    <a:lnTo>
                      <a:pt x="90" y="272"/>
                    </a:lnTo>
                    <a:lnTo>
                      <a:pt x="90" y="227"/>
                    </a:lnTo>
                    <a:lnTo>
                      <a:pt x="0" y="227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398" name="Group 150">
              <a:extLst>
                <a:ext uri="{FF2B5EF4-FFF2-40B4-BE49-F238E27FC236}">
                  <a16:creationId xmlns:a16="http://schemas.microsoft.com/office/drawing/2014/main" id="{41C084CB-C6FC-404D-9415-D416C18BFB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568"/>
              <a:ext cx="1088" cy="998"/>
              <a:chOff x="2213" y="2568"/>
              <a:chExt cx="1088" cy="998"/>
            </a:xfrm>
          </p:grpSpPr>
          <p:sp>
            <p:nvSpPr>
              <p:cNvPr id="53399" name="Freeform 151">
                <a:extLst>
                  <a:ext uri="{FF2B5EF4-FFF2-40B4-BE49-F238E27FC236}">
                    <a16:creationId xmlns:a16="http://schemas.microsoft.com/office/drawing/2014/main" id="{E6DC38D1-5BC9-4AB7-8A63-53EF1C387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3203"/>
                <a:ext cx="318" cy="272"/>
              </a:xfrm>
              <a:custGeom>
                <a:avLst/>
                <a:gdLst>
                  <a:gd name="T0" fmla="*/ 46 w 318"/>
                  <a:gd name="T1" fmla="*/ 0 h 272"/>
                  <a:gd name="T2" fmla="*/ 46 w 318"/>
                  <a:gd name="T3" fmla="*/ 182 h 272"/>
                  <a:gd name="T4" fmla="*/ 0 w 318"/>
                  <a:gd name="T5" fmla="*/ 182 h 272"/>
                  <a:gd name="T6" fmla="*/ 0 w 318"/>
                  <a:gd name="T7" fmla="*/ 227 h 272"/>
                  <a:gd name="T8" fmla="*/ 46 w 318"/>
                  <a:gd name="T9" fmla="*/ 227 h 272"/>
                  <a:gd name="T10" fmla="*/ 46 w 318"/>
                  <a:gd name="T11" fmla="*/ 182 h 272"/>
                  <a:gd name="T12" fmla="*/ 182 w 318"/>
                  <a:gd name="T13" fmla="*/ 182 h 272"/>
                  <a:gd name="T14" fmla="*/ 182 w 318"/>
                  <a:gd name="T15" fmla="*/ 227 h 272"/>
                  <a:gd name="T16" fmla="*/ 91 w 318"/>
                  <a:gd name="T17" fmla="*/ 227 h 272"/>
                  <a:gd name="T18" fmla="*/ 91 w 318"/>
                  <a:gd name="T19" fmla="*/ 272 h 272"/>
                  <a:gd name="T20" fmla="*/ 227 w 318"/>
                  <a:gd name="T21" fmla="*/ 272 h 272"/>
                  <a:gd name="T22" fmla="*/ 227 w 318"/>
                  <a:gd name="T23" fmla="*/ 227 h 272"/>
                  <a:gd name="T24" fmla="*/ 272 w 318"/>
                  <a:gd name="T25" fmla="*/ 227 h 272"/>
                  <a:gd name="T26" fmla="*/ 272 w 318"/>
                  <a:gd name="T27" fmla="*/ 182 h 272"/>
                  <a:gd name="T28" fmla="*/ 318 w 318"/>
                  <a:gd name="T29" fmla="*/ 182 h 272"/>
                  <a:gd name="T30" fmla="*/ 318 w 318"/>
                  <a:gd name="T31" fmla="*/ 91 h 272"/>
                  <a:gd name="T32" fmla="*/ 227 w 318"/>
                  <a:gd name="T33" fmla="*/ 91 h 272"/>
                  <a:gd name="T34" fmla="*/ 227 w 318"/>
                  <a:gd name="T35" fmla="*/ 46 h 272"/>
                  <a:gd name="T36" fmla="*/ 136 w 318"/>
                  <a:gd name="T37" fmla="*/ 46 h 272"/>
                  <a:gd name="T38" fmla="*/ 136 w 318"/>
                  <a:gd name="T39" fmla="*/ 0 h 272"/>
                  <a:gd name="T40" fmla="*/ 46 w 318"/>
                  <a:gd name="T4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8" h="272">
                    <a:moveTo>
                      <a:pt x="46" y="0"/>
                    </a:moveTo>
                    <a:lnTo>
                      <a:pt x="4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72" y="227"/>
                    </a:lnTo>
                    <a:lnTo>
                      <a:pt x="272" y="182"/>
                    </a:lnTo>
                    <a:lnTo>
                      <a:pt x="318" y="182"/>
                    </a:lnTo>
                    <a:lnTo>
                      <a:pt x="318" y="91"/>
                    </a:lnTo>
                    <a:lnTo>
                      <a:pt x="227" y="91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0" name="Freeform 152">
                <a:extLst>
                  <a:ext uri="{FF2B5EF4-FFF2-40B4-BE49-F238E27FC236}">
                    <a16:creationId xmlns:a16="http://schemas.microsoft.com/office/drawing/2014/main" id="{D459709F-D24D-433D-A1D0-40ECF5AF2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2886"/>
                <a:ext cx="453" cy="272"/>
              </a:xfrm>
              <a:custGeom>
                <a:avLst/>
                <a:gdLst>
                  <a:gd name="T0" fmla="*/ 272 w 453"/>
                  <a:gd name="T1" fmla="*/ 0 h 272"/>
                  <a:gd name="T2" fmla="*/ 317 w 453"/>
                  <a:gd name="T3" fmla="*/ 0 h 272"/>
                  <a:gd name="T4" fmla="*/ 317 w 453"/>
                  <a:gd name="T5" fmla="*/ 45 h 272"/>
                  <a:gd name="T6" fmla="*/ 408 w 453"/>
                  <a:gd name="T7" fmla="*/ 45 h 272"/>
                  <a:gd name="T8" fmla="*/ 408 w 453"/>
                  <a:gd name="T9" fmla="*/ 90 h 272"/>
                  <a:gd name="T10" fmla="*/ 408 w 453"/>
                  <a:gd name="T11" fmla="*/ 136 h 272"/>
                  <a:gd name="T12" fmla="*/ 453 w 453"/>
                  <a:gd name="T13" fmla="*/ 136 h 272"/>
                  <a:gd name="T14" fmla="*/ 453 w 453"/>
                  <a:gd name="T15" fmla="*/ 181 h 272"/>
                  <a:gd name="T16" fmla="*/ 227 w 453"/>
                  <a:gd name="T17" fmla="*/ 181 h 272"/>
                  <a:gd name="T18" fmla="*/ 227 w 453"/>
                  <a:gd name="T19" fmla="*/ 227 h 272"/>
                  <a:gd name="T20" fmla="*/ 136 w 453"/>
                  <a:gd name="T21" fmla="*/ 227 h 272"/>
                  <a:gd name="T22" fmla="*/ 136 w 453"/>
                  <a:gd name="T23" fmla="*/ 272 h 272"/>
                  <a:gd name="T24" fmla="*/ 0 w 453"/>
                  <a:gd name="T25" fmla="*/ 272 h 272"/>
                  <a:gd name="T26" fmla="*/ 0 w 453"/>
                  <a:gd name="T27" fmla="*/ 181 h 272"/>
                  <a:gd name="T28" fmla="*/ 45 w 453"/>
                  <a:gd name="T29" fmla="*/ 181 h 272"/>
                  <a:gd name="T30" fmla="*/ 45 w 453"/>
                  <a:gd name="T31" fmla="*/ 227 h 272"/>
                  <a:gd name="T32" fmla="*/ 91 w 453"/>
                  <a:gd name="T33" fmla="*/ 227 h 272"/>
                  <a:gd name="T34" fmla="*/ 91 w 453"/>
                  <a:gd name="T35" fmla="*/ 181 h 272"/>
                  <a:gd name="T36" fmla="*/ 227 w 453"/>
                  <a:gd name="T37" fmla="*/ 181 h 272"/>
                  <a:gd name="T38" fmla="*/ 227 w 453"/>
                  <a:gd name="T39" fmla="*/ 90 h 272"/>
                  <a:gd name="T40" fmla="*/ 181 w 453"/>
                  <a:gd name="T41" fmla="*/ 90 h 272"/>
                  <a:gd name="T42" fmla="*/ 181 w 453"/>
                  <a:gd name="T43" fmla="*/ 45 h 272"/>
                  <a:gd name="T44" fmla="*/ 272 w 453"/>
                  <a:gd name="T45" fmla="*/ 45 h 272"/>
                  <a:gd name="T46" fmla="*/ 272 w 453"/>
                  <a:gd name="T47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272">
                    <a:moveTo>
                      <a:pt x="272" y="0"/>
                    </a:moveTo>
                    <a:lnTo>
                      <a:pt x="317" y="0"/>
                    </a:lnTo>
                    <a:lnTo>
                      <a:pt x="317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408" y="136"/>
                    </a:lnTo>
                    <a:lnTo>
                      <a:pt x="453" y="136"/>
                    </a:lnTo>
                    <a:lnTo>
                      <a:pt x="453" y="181"/>
                    </a:lnTo>
                    <a:lnTo>
                      <a:pt x="227" y="181"/>
                    </a:lnTo>
                    <a:lnTo>
                      <a:pt x="227" y="227"/>
                    </a:lnTo>
                    <a:lnTo>
                      <a:pt x="136" y="227"/>
                    </a:lnTo>
                    <a:lnTo>
                      <a:pt x="136" y="272"/>
                    </a:lnTo>
                    <a:lnTo>
                      <a:pt x="0" y="272"/>
                    </a:lnTo>
                    <a:lnTo>
                      <a:pt x="0" y="181"/>
                    </a:lnTo>
                    <a:lnTo>
                      <a:pt x="45" y="181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181"/>
                    </a:lnTo>
                    <a:lnTo>
                      <a:pt x="227" y="181"/>
                    </a:lnTo>
                    <a:lnTo>
                      <a:pt x="227" y="90"/>
                    </a:lnTo>
                    <a:lnTo>
                      <a:pt x="181" y="90"/>
                    </a:lnTo>
                    <a:lnTo>
                      <a:pt x="181" y="45"/>
                    </a:lnTo>
                    <a:lnTo>
                      <a:pt x="272" y="45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1" name="Freeform 153">
                <a:extLst>
                  <a:ext uri="{FF2B5EF4-FFF2-40B4-BE49-F238E27FC236}">
                    <a16:creationId xmlns:a16="http://schemas.microsoft.com/office/drawing/2014/main" id="{D3462293-25CD-4FEA-94E6-EFD943819C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2886"/>
                <a:ext cx="454" cy="408"/>
              </a:xfrm>
              <a:custGeom>
                <a:avLst/>
                <a:gdLst>
                  <a:gd name="T0" fmla="*/ 181 w 454"/>
                  <a:gd name="T1" fmla="*/ 181 h 408"/>
                  <a:gd name="T2" fmla="*/ 181 w 454"/>
                  <a:gd name="T3" fmla="*/ 136 h 408"/>
                  <a:gd name="T4" fmla="*/ 136 w 454"/>
                  <a:gd name="T5" fmla="*/ 136 h 408"/>
                  <a:gd name="T6" fmla="*/ 136 w 454"/>
                  <a:gd name="T7" fmla="*/ 90 h 408"/>
                  <a:gd name="T8" fmla="*/ 181 w 454"/>
                  <a:gd name="T9" fmla="*/ 90 h 408"/>
                  <a:gd name="T10" fmla="*/ 181 w 454"/>
                  <a:gd name="T11" fmla="*/ 45 h 408"/>
                  <a:gd name="T12" fmla="*/ 227 w 454"/>
                  <a:gd name="T13" fmla="*/ 45 h 408"/>
                  <a:gd name="T14" fmla="*/ 227 w 454"/>
                  <a:gd name="T15" fmla="*/ 0 h 408"/>
                  <a:gd name="T16" fmla="*/ 272 w 454"/>
                  <a:gd name="T17" fmla="*/ 0 h 408"/>
                  <a:gd name="T18" fmla="*/ 272 w 454"/>
                  <a:gd name="T19" fmla="*/ 45 h 408"/>
                  <a:gd name="T20" fmla="*/ 317 w 454"/>
                  <a:gd name="T21" fmla="*/ 45 h 408"/>
                  <a:gd name="T22" fmla="*/ 317 w 454"/>
                  <a:gd name="T23" fmla="*/ 0 h 408"/>
                  <a:gd name="T24" fmla="*/ 408 w 454"/>
                  <a:gd name="T25" fmla="*/ 0 h 408"/>
                  <a:gd name="T26" fmla="*/ 408 w 454"/>
                  <a:gd name="T27" fmla="*/ 45 h 408"/>
                  <a:gd name="T28" fmla="*/ 454 w 454"/>
                  <a:gd name="T29" fmla="*/ 45 h 408"/>
                  <a:gd name="T30" fmla="*/ 454 w 454"/>
                  <a:gd name="T31" fmla="*/ 90 h 408"/>
                  <a:gd name="T32" fmla="*/ 408 w 454"/>
                  <a:gd name="T33" fmla="*/ 90 h 408"/>
                  <a:gd name="T34" fmla="*/ 408 w 454"/>
                  <a:gd name="T35" fmla="*/ 181 h 408"/>
                  <a:gd name="T36" fmla="*/ 317 w 454"/>
                  <a:gd name="T37" fmla="*/ 181 h 408"/>
                  <a:gd name="T38" fmla="*/ 317 w 454"/>
                  <a:gd name="T39" fmla="*/ 227 h 408"/>
                  <a:gd name="T40" fmla="*/ 363 w 454"/>
                  <a:gd name="T41" fmla="*/ 227 h 408"/>
                  <a:gd name="T42" fmla="*/ 363 w 454"/>
                  <a:gd name="T43" fmla="*/ 363 h 408"/>
                  <a:gd name="T44" fmla="*/ 317 w 454"/>
                  <a:gd name="T45" fmla="*/ 363 h 408"/>
                  <a:gd name="T46" fmla="*/ 317 w 454"/>
                  <a:gd name="T47" fmla="*/ 408 h 408"/>
                  <a:gd name="T48" fmla="*/ 272 w 454"/>
                  <a:gd name="T49" fmla="*/ 408 h 408"/>
                  <a:gd name="T50" fmla="*/ 272 w 454"/>
                  <a:gd name="T51" fmla="*/ 363 h 408"/>
                  <a:gd name="T52" fmla="*/ 181 w 454"/>
                  <a:gd name="T53" fmla="*/ 363 h 408"/>
                  <a:gd name="T54" fmla="*/ 181 w 454"/>
                  <a:gd name="T55" fmla="*/ 317 h 408"/>
                  <a:gd name="T56" fmla="*/ 91 w 454"/>
                  <a:gd name="T57" fmla="*/ 317 h 408"/>
                  <a:gd name="T58" fmla="*/ 91 w 454"/>
                  <a:gd name="T59" fmla="*/ 363 h 408"/>
                  <a:gd name="T60" fmla="*/ 45 w 454"/>
                  <a:gd name="T61" fmla="*/ 363 h 408"/>
                  <a:gd name="T62" fmla="*/ 45 w 454"/>
                  <a:gd name="T63" fmla="*/ 317 h 408"/>
                  <a:gd name="T64" fmla="*/ 0 w 454"/>
                  <a:gd name="T65" fmla="*/ 317 h 408"/>
                  <a:gd name="T66" fmla="*/ 0 w 454"/>
                  <a:gd name="T67" fmla="*/ 181 h 408"/>
                  <a:gd name="T68" fmla="*/ 181 w 454"/>
                  <a:gd name="T69" fmla="*/ 181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408">
                    <a:moveTo>
                      <a:pt x="181" y="181"/>
                    </a:moveTo>
                    <a:lnTo>
                      <a:pt x="18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181" y="90"/>
                    </a:lnTo>
                    <a:lnTo>
                      <a:pt x="181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272" y="45"/>
                    </a:lnTo>
                    <a:lnTo>
                      <a:pt x="317" y="45"/>
                    </a:lnTo>
                    <a:lnTo>
                      <a:pt x="317" y="0"/>
                    </a:lnTo>
                    <a:lnTo>
                      <a:pt x="408" y="0"/>
                    </a:lnTo>
                    <a:lnTo>
                      <a:pt x="408" y="45"/>
                    </a:lnTo>
                    <a:lnTo>
                      <a:pt x="454" y="45"/>
                    </a:lnTo>
                    <a:lnTo>
                      <a:pt x="454" y="90"/>
                    </a:lnTo>
                    <a:lnTo>
                      <a:pt x="408" y="90"/>
                    </a:lnTo>
                    <a:lnTo>
                      <a:pt x="408" y="181"/>
                    </a:lnTo>
                    <a:lnTo>
                      <a:pt x="317" y="181"/>
                    </a:lnTo>
                    <a:lnTo>
                      <a:pt x="317" y="227"/>
                    </a:lnTo>
                    <a:lnTo>
                      <a:pt x="363" y="227"/>
                    </a:lnTo>
                    <a:lnTo>
                      <a:pt x="363" y="363"/>
                    </a:lnTo>
                    <a:lnTo>
                      <a:pt x="317" y="363"/>
                    </a:lnTo>
                    <a:lnTo>
                      <a:pt x="317" y="408"/>
                    </a:lnTo>
                    <a:lnTo>
                      <a:pt x="272" y="408"/>
                    </a:lnTo>
                    <a:lnTo>
                      <a:pt x="272" y="363"/>
                    </a:lnTo>
                    <a:lnTo>
                      <a:pt x="181" y="363"/>
                    </a:lnTo>
                    <a:lnTo>
                      <a:pt x="181" y="317"/>
                    </a:lnTo>
                    <a:lnTo>
                      <a:pt x="91" y="317"/>
                    </a:lnTo>
                    <a:lnTo>
                      <a:pt x="91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0" y="317"/>
                    </a:lnTo>
                    <a:lnTo>
                      <a:pt x="0" y="181"/>
                    </a:lnTo>
                    <a:lnTo>
                      <a:pt x="181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2" name="Freeform 154">
                <a:extLst>
                  <a:ext uri="{FF2B5EF4-FFF2-40B4-BE49-F238E27FC236}">
                    <a16:creationId xmlns:a16="http://schemas.microsoft.com/office/drawing/2014/main" id="{97F8FAEE-409D-4822-809B-FED30A85FB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2568"/>
                <a:ext cx="454" cy="408"/>
              </a:xfrm>
              <a:custGeom>
                <a:avLst/>
                <a:gdLst>
                  <a:gd name="T0" fmla="*/ 454 w 454"/>
                  <a:gd name="T1" fmla="*/ 0 h 408"/>
                  <a:gd name="T2" fmla="*/ 227 w 454"/>
                  <a:gd name="T3" fmla="*/ 0 h 408"/>
                  <a:gd name="T4" fmla="*/ 227 w 454"/>
                  <a:gd name="T5" fmla="*/ 46 h 408"/>
                  <a:gd name="T6" fmla="*/ 182 w 454"/>
                  <a:gd name="T7" fmla="*/ 46 h 408"/>
                  <a:gd name="T8" fmla="*/ 182 w 454"/>
                  <a:gd name="T9" fmla="*/ 227 h 408"/>
                  <a:gd name="T10" fmla="*/ 91 w 454"/>
                  <a:gd name="T11" fmla="*/ 227 h 408"/>
                  <a:gd name="T12" fmla="*/ 91 w 454"/>
                  <a:gd name="T13" fmla="*/ 272 h 408"/>
                  <a:gd name="T14" fmla="*/ 46 w 454"/>
                  <a:gd name="T15" fmla="*/ 272 h 408"/>
                  <a:gd name="T16" fmla="*/ 46 w 454"/>
                  <a:gd name="T17" fmla="*/ 318 h 408"/>
                  <a:gd name="T18" fmla="*/ 0 w 454"/>
                  <a:gd name="T19" fmla="*/ 318 h 408"/>
                  <a:gd name="T20" fmla="*/ 0 w 454"/>
                  <a:gd name="T21" fmla="*/ 363 h 408"/>
                  <a:gd name="T22" fmla="*/ 91 w 454"/>
                  <a:gd name="T23" fmla="*/ 363 h 408"/>
                  <a:gd name="T24" fmla="*/ 91 w 454"/>
                  <a:gd name="T25" fmla="*/ 408 h 408"/>
                  <a:gd name="T26" fmla="*/ 136 w 454"/>
                  <a:gd name="T27" fmla="*/ 408 h 408"/>
                  <a:gd name="T28" fmla="*/ 136 w 454"/>
                  <a:gd name="T29" fmla="*/ 363 h 408"/>
                  <a:gd name="T30" fmla="*/ 182 w 454"/>
                  <a:gd name="T31" fmla="*/ 363 h 408"/>
                  <a:gd name="T32" fmla="*/ 182 w 454"/>
                  <a:gd name="T33" fmla="*/ 227 h 408"/>
                  <a:gd name="T34" fmla="*/ 227 w 454"/>
                  <a:gd name="T35" fmla="*/ 227 h 408"/>
                  <a:gd name="T36" fmla="*/ 227 w 454"/>
                  <a:gd name="T37" fmla="*/ 182 h 408"/>
                  <a:gd name="T38" fmla="*/ 272 w 454"/>
                  <a:gd name="T39" fmla="*/ 182 h 408"/>
                  <a:gd name="T40" fmla="*/ 272 w 454"/>
                  <a:gd name="T41" fmla="*/ 91 h 408"/>
                  <a:gd name="T42" fmla="*/ 318 w 454"/>
                  <a:gd name="T43" fmla="*/ 91 h 408"/>
                  <a:gd name="T44" fmla="*/ 318 w 454"/>
                  <a:gd name="T45" fmla="*/ 46 h 408"/>
                  <a:gd name="T46" fmla="*/ 454 w 454"/>
                  <a:gd name="T47" fmla="*/ 46 h 408"/>
                  <a:gd name="T48" fmla="*/ 454 w 454"/>
                  <a:gd name="T4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408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46"/>
                    </a:lnTo>
                    <a:lnTo>
                      <a:pt x="182" y="46"/>
                    </a:lnTo>
                    <a:lnTo>
                      <a:pt x="182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6" y="272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363"/>
                    </a:lnTo>
                    <a:lnTo>
                      <a:pt x="91" y="363"/>
                    </a:lnTo>
                    <a:lnTo>
                      <a:pt x="91" y="408"/>
                    </a:lnTo>
                    <a:lnTo>
                      <a:pt x="136" y="40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227"/>
                    </a:lnTo>
                    <a:lnTo>
                      <a:pt x="227" y="227"/>
                    </a:lnTo>
                    <a:lnTo>
                      <a:pt x="227" y="182"/>
                    </a:lnTo>
                    <a:lnTo>
                      <a:pt x="272" y="182"/>
                    </a:lnTo>
                    <a:lnTo>
                      <a:pt x="272" y="91"/>
                    </a:lnTo>
                    <a:lnTo>
                      <a:pt x="318" y="91"/>
                    </a:lnTo>
                    <a:lnTo>
                      <a:pt x="318" y="46"/>
                    </a:lnTo>
                    <a:lnTo>
                      <a:pt x="454" y="4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3" name="Freeform 155">
                <a:extLst>
                  <a:ext uri="{FF2B5EF4-FFF2-40B4-BE49-F238E27FC236}">
                    <a16:creationId xmlns:a16="http://schemas.microsoft.com/office/drawing/2014/main" id="{9812A5FB-9AFF-4774-A65A-CDFFC2D593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2750"/>
                <a:ext cx="317" cy="181"/>
              </a:xfrm>
              <a:custGeom>
                <a:avLst/>
                <a:gdLst>
                  <a:gd name="T0" fmla="*/ 45 w 317"/>
                  <a:gd name="T1" fmla="*/ 0 h 181"/>
                  <a:gd name="T2" fmla="*/ 90 w 317"/>
                  <a:gd name="T3" fmla="*/ 0 h 181"/>
                  <a:gd name="T4" fmla="*/ 90 w 317"/>
                  <a:gd name="T5" fmla="*/ 45 h 181"/>
                  <a:gd name="T6" fmla="*/ 181 w 317"/>
                  <a:gd name="T7" fmla="*/ 45 h 181"/>
                  <a:gd name="T8" fmla="*/ 181 w 317"/>
                  <a:gd name="T9" fmla="*/ 0 h 181"/>
                  <a:gd name="T10" fmla="*/ 317 w 317"/>
                  <a:gd name="T11" fmla="*/ 0 h 181"/>
                  <a:gd name="T12" fmla="*/ 317 w 317"/>
                  <a:gd name="T13" fmla="*/ 136 h 181"/>
                  <a:gd name="T14" fmla="*/ 272 w 317"/>
                  <a:gd name="T15" fmla="*/ 136 h 181"/>
                  <a:gd name="T16" fmla="*/ 272 w 317"/>
                  <a:gd name="T17" fmla="*/ 181 h 181"/>
                  <a:gd name="T18" fmla="*/ 181 w 317"/>
                  <a:gd name="T19" fmla="*/ 181 h 181"/>
                  <a:gd name="T20" fmla="*/ 181 w 317"/>
                  <a:gd name="T21" fmla="*/ 136 h 181"/>
                  <a:gd name="T22" fmla="*/ 90 w 317"/>
                  <a:gd name="T23" fmla="*/ 136 h 181"/>
                  <a:gd name="T24" fmla="*/ 90 w 317"/>
                  <a:gd name="T25" fmla="*/ 181 h 181"/>
                  <a:gd name="T26" fmla="*/ 45 w 317"/>
                  <a:gd name="T27" fmla="*/ 181 h 181"/>
                  <a:gd name="T28" fmla="*/ 45 w 317"/>
                  <a:gd name="T29" fmla="*/ 136 h 181"/>
                  <a:gd name="T30" fmla="*/ 0 w 317"/>
                  <a:gd name="T31" fmla="*/ 136 h 181"/>
                  <a:gd name="T32" fmla="*/ 0 w 317"/>
                  <a:gd name="T33" fmla="*/ 45 h 181"/>
                  <a:gd name="T34" fmla="*/ 45 w 317"/>
                  <a:gd name="T35" fmla="*/ 45 h 181"/>
                  <a:gd name="T36" fmla="*/ 45 w 317"/>
                  <a:gd name="T3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7" h="181">
                    <a:moveTo>
                      <a:pt x="45" y="0"/>
                    </a:moveTo>
                    <a:lnTo>
                      <a:pt x="90" y="0"/>
                    </a:lnTo>
                    <a:lnTo>
                      <a:pt x="90" y="45"/>
                    </a:lnTo>
                    <a:lnTo>
                      <a:pt x="181" y="45"/>
                    </a:lnTo>
                    <a:lnTo>
                      <a:pt x="181" y="0"/>
                    </a:lnTo>
                    <a:lnTo>
                      <a:pt x="317" y="0"/>
                    </a:lnTo>
                    <a:lnTo>
                      <a:pt x="317" y="136"/>
                    </a:lnTo>
                    <a:lnTo>
                      <a:pt x="272" y="136"/>
                    </a:lnTo>
                    <a:lnTo>
                      <a:pt x="272" y="181"/>
                    </a:lnTo>
                    <a:lnTo>
                      <a:pt x="181" y="181"/>
                    </a:lnTo>
                    <a:lnTo>
                      <a:pt x="181" y="136"/>
                    </a:lnTo>
                    <a:lnTo>
                      <a:pt x="90" y="136"/>
                    </a:lnTo>
                    <a:lnTo>
                      <a:pt x="90" y="181"/>
                    </a:lnTo>
                    <a:lnTo>
                      <a:pt x="45" y="181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4" name="Freeform 156">
                <a:extLst>
                  <a:ext uri="{FF2B5EF4-FFF2-40B4-BE49-F238E27FC236}">
                    <a16:creationId xmlns:a16="http://schemas.microsoft.com/office/drawing/2014/main" id="{B4FC86C0-40DC-4BB9-B2C8-40E5C4A1B8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249"/>
                <a:ext cx="499" cy="317"/>
              </a:xfrm>
              <a:custGeom>
                <a:avLst/>
                <a:gdLst>
                  <a:gd name="T0" fmla="*/ 0 w 499"/>
                  <a:gd name="T1" fmla="*/ 226 h 317"/>
                  <a:gd name="T2" fmla="*/ 0 w 499"/>
                  <a:gd name="T3" fmla="*/ 181 h 317"/>
                  <a:gd name="T4" fmla="*/ 45 w 499"/>
                  <a:gd name="T5" fmla="*/ 181 h 317"/>
                  <a:gd name="T6" fmla="*/ 45 w 499"/>
                  <a:gd name="T7" fmla="*/ 136 h 317"/>
                  <a:gd name="T8" fmla="*/ 91 w 499"/>
                  <a:gd name="T9" fmla="*/ 136 h 317"/>
                  <a:gd name="T10" fmla="*/ 91 w 499"/>
                  <a:gd name="T11" fmla="*/ 45 h 317"/>
                  <a:gd name="T12" fmla="*/ 227 w 499"/>
                  <a:gd name="T13" fmla="*/ 45 h 317"/>
                  <a:gd name="T14" fmla="*/ 227 w 499"/>
                  <a:gd name="T15" fmla="*/ 0 h 317"/>
                  <a:gd name="T16" fmla="*/ 272 w 499"/>
                  <a:gd name="T17" fmla="*/ 0 h 317"/>
                  <a:gd name="T18" fmla="*/ 272 w 499"/>
                  <a:gd name="T19" fmla="*/ 90 h 317"/>
                  <a:gd name="T20" fmla="*/ 363 w 499"/>
                  <a:gd name="T21" fmla="*/ 90 h 317"/>
                  <a:gd name="T22" fmla="*/ 363 w 499"/>
                  <a:gd name="T23" fmla="*/ 45 h 317"/>
                  <a:gd name="T24" fmla="*/ 408 w 499"/>
                  <a:gd name="T25" fmla="*/ 45 h 317"/>
                  <a:gd name="T26" fmla="*/ 408 w 499"/>
                  <a:gd name="T27" fmla="*/ 90 h 317"/>
                  <a:gd name="T28" fmla="*/ 499 w 499"/>
                  <a:gd name="T29" fmla="*/ 90 h 317"/>
                  <a:gd name="T30" fmla="*/ 499 w 499"/>
                  <a:gd name="T31" fmla="*/ 272 h 317"/>
                  <a:gd name="T32" fmla="*/ 454 w 499"/>
                  <a:gd name="T33" fmla="*/ 272 h 317"/>
                  <a:gd name="T34" fmla="*/ 454 w 499"/>
                  <a:gd name="T35" fmla="*/ 317 h 317"/>
                  <a:gd name="T36" fmla="*/ 363 w 499"/>
                  <a:gd name="T37" fmla="*/ 317 h 317"/>
                  <a:gd name="T38" fmla="*/ 363 w 499"/>
                  <a:gd name="T39" fmla="*/ 226 h 317"/>
                  <a:gd name="T40" fmla="*/ 408 w 499"/>
                  <a:gd name="T41" fmla="*/ 226 h 317"/>
                  <a:gd name="T42" fmla="*/ 408 w 499"/>
                  <a:gd name="T43" fmla="*/ 136 h 317"/>
                  <a:gd name="T44" fmla="*/ 363 w 499"/>
                  <a:gd name="T45" fmla="*/ 136 h 317"/>
                  <a:gd name="T46" fmla="*/ 363 w 499"/>
                  <a:gd name="T47" fmla="*/ 181 h 317"/>
                  <a:gd name="T48" fmla="*/ 272 w 499"/>
                  <a:gd name="T49" fmla="*/ 181 h 317"/>
                  <a:gd name="T50" fmla="*/ 272 w 499"/>
                  <a:gd name="T51" fmla="*/ 226 h 317"/>
                  <a:gd name="T52" fmla="*/ 227 w 499"/>
                  <a:gd name="T53" fmla="*/ 226 h 317"/>
                  <a:gd name="T54" fmla="*/ 227 w 499"/>
                  <a:gd name="T55" fmla="*/ 272 h 317"/>
                  <a:gd name="T56" fmla="*/ 136 w 499"/>
                  <a:gd name="T57" fmla="*/ 272 h 317"/>
                  <a:gd name="T58" fmla="*/ 136 w 499"/>
                  <a:gd name="T59" fmla="*/ 226 h 317"/>
                  <a:gd name="T60" fmla="*/ 0 w 499"/>
                  <a:gd name="T61" fmla="*/ 226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9" h="317">
                    <a:moveTo>
                      <a:pt x="0" y="226"/>
                    </a:moveTo>
                    <a:lnTo>
                      <a:pt x="0" y="181"/>
                    </a:lnTo>
                    <a:lnTo>
                      <a:pt x="45" y="18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91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272" y="90"/>
                    </a:lnTo>
                    <a:lnTo>
                      <a:pt x="363" y="90"/>
                    </a:lnTo>
                    <a:lnTo>
                      <a:pt x="363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499" y="90"/>
                    </a:lnTo>
                    <a:lnTo>
                      <a:pt x="499" y="272"/>
                    </a:lnTo>
                    <a:lnTo>
                      <a:pt x="454" y="272"/>
                    </a:lnTo>
                    <a:lnTo>
                      <a:pt x="454" y="317"/>
                    </a:lnTo>
                    <a:lnTo>
                      <a:pt x="363" y="317"/>
                    </a:lnTo>
                    <a:lnTo>
                      <a:pt x="363" y="226"/>
                    </a:lnTo>
                    <a:lnTo>
                      <a:pt x="408" y="226"/>
                    </a:lnTo>
                    <a:lnTo>
                      <a:pt x="408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272" y="181"/>
                    </a:lnTo>
                    <a:lnTo>
                      <a:pt x="272" y="226"/>
                    </a:lnTo>
                    <a:lnTo>
                      <a:pt x="227" y="226"/>
                    </a:lnTo>
                    <a:lnTo>
                      <a:pt x="227" y="272"/>
                    </a:lnTo>
                    <a:lnTo>
                      <a:pt x="136" y="272"/>
                    </a:lnTo>
                    <a:lnTo>
                      <a:pt x="136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5" name="Freeform 157">
                <a:extLst>
                  <a:ext uri="{FF2B5EF4-FFF2-40B4-BE49-F238E27FC236}">
                    <a16:creationId xmlns:a16="http://schemas.microsoft.com/office/drawing/2014/main" id="{A5631D8D-9938-4213-A455-F054D7E62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795"/>
                <a:ext cx="499" cy="499"/>
              </a:xfrm>
              <a:custGeom>
                <a:avLst/>
                <a:gdLst>
                  <a:gd name="T0" fmla="*/ 227 w 499"/>
                  <a:gd name="T1" fmla="*/ 45 h 499"/>
                  <a:gd name="T2" fmla="*/ 273 w 499"/>
                  <a:gd name="T3" fmla="*/ 45 h 499"/>
                  <a:gd name="T4" fmla="*/ 273 w 499"/>
                  <a:gd name="T5" fmla="*/ 0 h 499"/>
                  <a:gd name="T6" fmla="*/ 318 w 499"/>
                  <a:gd name="T7" fmla="*/ 0 h 499"/>
                  <a:gd name="T8" fmla="*/ 318 w 499"/>
                  <a:gd name="T9" fmla="*/ 45 h 499"/>
                  <a:gd name="T10" fmla="*/ 409 w 499"/>
                  <a:gd name="T11" fmla="*/ 45 h 499"/>
                  <a:gd name="T12" fmla="*/ 409 w 499"/>
                  <a:gd name="T13" fmla="*/ 0 h 499"/>
                  <a:gd name="T14" fmla="*/ 454 w 499"/>
                  <a:gd name="T15" fmla="*/ 0 h 499"/>
                  <a:gd name="T16" fmla="*/ 454 w 499"/>
                  <a:gd name="T17" fmla="*/ 45 h 499"/>
                  <a:gd name="T18" fmla="*/ 499 w 499"/>
                  <a:gd name="T19" fmla="*/ 45 h 499"/>
                  <a:gd name="T20" fmla="*/ 499 w 499"/>
                  <a:gd name="T21" fmla="*/ 91 h 499"/>
                  <a:gd name="T22" fmla="*/ 409 w 499"/>
                  <a:gd name="T23" fmla="*/ 91 h 499"/>
                  <a:gd name="T24" fmla="*/ 409 w 499"/>
                  <a:gd name="T25" fmla="*/ 136 h 499"/>
                  <a:gd name="T26" fmla="*/ 363 w 499"/>
                  <a:gd name="T27" fmla="*/ 136 h 499"/>
                  <a:gd name="T28" fmla="*/ 363 w 499"/>
                  <a:gd name="T29" fmla="*/ 181 h 499"/>
                  <a:gd name="T30" fmla="*/ 409 w 499"/>
                  <a:gd name="T31" fmla="*/ 181 h 499"/>
                  <a:gd name="T32" fmla="*/ 409 w 499"/>
                  <a:gd name="T33" fmla="*/ 363 h 499"/>
                  <a:gd name="T34" fmla="*/ 227 w 499"/>
                  <a:gd name="T35" fmla="*/ 363 h 499"/>
                  <a:gd name="T36" fmla="*/ 227 w 499"/>
                  <a:gd name="T37" fmla="*/ 454 h 499"/>
                  <a:gd name="T38" fmla="*/ 182 w 499"/>
                  <a:gd name="T39" fmla="*/ 454 h 499"/>
                  <a:gd name="T40" fmla="*/ 182 w 499"/>
                  <a:gd name="T41" fmla="*/ 499 h 499"/>
                  <a:gd name="T42" fmla="*/ 0 w 499"/>
                  <a:gd name="T43" fmla="*/ 499 h 499"/>
                  <a:gd name="T44" fmla="*/ 0 w 499"/>
                  <a:gd name="T45" fmla="*/ 454 h 499"/>
                  <a:gd name="T46" fmla="*/ 46 w 499"/>
                  <a:gd name="T47" fmla="*/ 454 h 499"/>
                  <a:gd name="T48" fmla="*/ 46 w 499"/>
                  <a:gd name="T49" fmla="*/ 318 h 499"/>
                  <a:gd name="T50" fmla="*/ 0 w 499"/>
                  <a:gd name="T51" fmla="*/ 318 h 499"/>
                  <a:gd name="T52" fmla="*/ 0 w 499"/>
                  <a:gd name="T53" fmla="*/ 272 h 499"/>
                  <a:gd name="T54" fmla="*/ 91 w 499"/>
                  <a:gd name="T55" fmla="*/ 272 h 499"/>
                  <a:gd name="T56" fmla="*/ 91 w 499"/>
                  <a:gd name="T57" fmla="*/ 181 h 499"/>
                  <a:gd name="T58" fmla="*/ 137 w 499"/>
                  <a:gd name="T59" fmla="*/ 181 h 499"/>
                  <a:gd name="T60" fmla="*/ 137 w 499"/>
                  <a:gd name="T61" fmla="*/ 136 h 499"/>
                  <a:gd name="T62" fmla="*/ 182 w 499"/>
                  <a:gd name="T63" fmla="*/ 136 h 499"/>
                  <a:gd name="T64" fmla="*/ 182 w 499"/>
                  <a:gd name="T65" fmla="*/ 91 h 499"/>
                  <a:gd name="T66" fmla="*/ 227 w 499"/>
                  <a:gd name="T67" fmla="*/ 91 h 499"/>
                  <a:gd name="T68" fmla="*/ 227 w 499"/>
                  <a:gd name="T69" fmla="*/ 45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499">
                    <a:moveTo>
                      <a:pt x="227" y="45"/>
                    </a:moveTo>
                    <a:lnTo>
                      <a:pt x="273" y="45"/>
                    </a:lnTo>
                    <a:lnTo>
                      <a:pt x="273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9" y="45"/>
                    </a:lnTo>
                    <a:lnTo>
                      <a:pt x="409" y="0"/>
                    </a:lnTo>
                    <a:lnTo>
                      <a:pt x="454" y="0"/>
                    </a:lnTo>
                    <a:lnTo>
                      <a:pt x="454" y="45"/>
                    </a:lnTo>
                    <a:lnTo>
                      <a:pt x="499" y="45"/>
                    </a:lnTo>
                    <a:lnTo>
                      <a:pt x="499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409" y="181"/>
                    </a:lnTo>
                    <a:lnTo>
                      <a:pt x="409" y="363"/>
                    </a:lnTo>
                    <a:lnTo>
                      <a:pt x="227" y="363"/>
                    </a:lnTo>
                    <a:lnTo>
                      <a:pt x="227" y="454"/>
                    </a:lnTo>
                    <a:lnTo>
                      <a:pt x="182" y="454"/>
                    </a:lnTo>
                    <a:lnTo>
                      <a:pt x="182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46" y="454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272"/>
                    </a:lnTo>
                    <a:lnTo>
                      <a:pt x="91" y="272"/>
                    </a:lnTo>
                    <a:lnTo>
                      <a:pt x="91" y="181"/>
                    </a:lnTo>
                    <a:lnTo>
                      <a:pt x="137" y="181"/>
                    </a:lnTo>
                    <a:lnTo>
                      <a:pt x="137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27" y="91"/>
                    </a:lnTo>
                    <a:lnTo>
                      <a:pt x="227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6" name="Freeform 158">
                <a:extLst>
                  <a:ext uri="{FF2B5EF4-FFF2-40B4-BE49-F238E27FC236}">
                    <a16:creationId xmlns:a16="http://schemas.microsoft.com/office/drawing/2014/main" id="{4D442AF8-5C64-4736-AAD9-3E2567546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3158"/>
                <a:ext cx="272" cy="181"/>
              </a:xfrm>
              <a:custGeom>
                <a:avLst/>
                <a:gdLst>
                  <a:gd name="T0" fmla="*/ 182 w 272"/>
                  <a:gd name="T1" fmla="*/ 0 h 181"/>
                  <a:gd name="T2" fmla="*/ 227 w 272"/>
                  <a:gd name="T3" fmla="*/ 0 h 181"/>
                  <a:gd name="T4" fmla="*/ 227 w 272"/>
                  <a:gd name="T5" fmla="*/ 45 h 181"/>
                  <a:gd name="T6" fmla="*/ 272 w 272"/>
                  <a:gd name="T7" fmla="*/ 45 h 181"/>
                  <a:gd name="T8" fmla="*/ 272 w 272"/>
                  <a:gd name="T9" fmla="*/ 136 h 181"/>
                  <a:gd name="T10" fmla="*/ 182 w 272"/>
                  <a:gd name="T11" fmla="*/ 136 h 181"/>
                  <a:gd name="T12" fmla="*/ 182 w 272"/>
                  <a:gd name="T13" fmla="*/ 181 h 181"/>
                  <a:gd name="T14" fmla="*/ 136 w 272"/>
                  <a:gd name="T15" fmla="*/ 181 h 181"/>
                  <a:gd name="T16" fmla="*/ 136 w 272"/>
                  <a:gd name="T17" fmla="*/ 136 h 181"/>
                  <a:gd name="T18" fmla="*/ 91 w 272"/>
                  <a:gd name="T19" fmla="*/ 136 h 181"/>
                  <a:gd name="T20" fmla="*/ 91 w 272"/>
                  <a:gd name="T21" fmla="*/ 181 h 181"/>
                  <a:gd name="T22" fmla="*/ 0 w 272"/>
                  <a:gd name="T23" fmla="*/ 181 h 181"/>
                  <a:gd name="T24" fmla="*/ 0 w 272"/>
                  <a:gd name="T25" fmla="*/ 0 h 181"/>
                  <a:gd name="T26" fmla="*/ 182 w 272"/>
                  <a:gd name="T2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2" h="181">
                    <a:moveTo>
                      <a:pt x="182" y="0"/>
                    </a:moveTo>
                    <a:lnTo>
                      <a:pt x="227" y="0"/>
                    </a:lnTo>
                    <a:lnTo>
                      <a:pt x="227" y="45"/>
                    </a:lnTo>
                    <a:lnTo>
                      <a:pt x="272" y="45"/>
                    </a:lnTo>
                    <a:lnTo>
                      <a:pt x="272" y="136"/>
                    </a:lnTo>
                    <a:lnTo>
                      <a:pt x="182" y="136"/>
                    </a:lnTo>
                    <a:lnTo>
                      <a:pt x="182" y="181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91" y="136"/>
                    </a:lnTo>
                    <a:lnTo>
                      <a:pt x="91" y="181"/>
                    </a:lnTo>
                    <a:lnTo>
                      <a:pt x="0" y="181"/>
                    </a:lnTo>
                    <a:lnTo>
                      <a:pt x="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407" name="Group 159">
              <a:extLst>
                <a:ext uri="{FF2B5EF4-FFF2-40B4-BE49-F238E27FC236}">
                  <a16:creationId xmlns:a16="http://schemas.microsoft.com/office/drawing/2014/main" id="{6184B080-3549-4D72-8A40-C828E36BE8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840"/>
              <a:ext cx="726" cy="681"/>
              <a:chOff x="3165" y="2840"/>
              <a:chExt cx="726" cy="681"/>
            </a:xfrm>
          </p:grpSpPr>
          <p:sp>
            <p:nvSpPr>
              <p:cNvPr id="53408" name="Freeform 160">
                <a:extLst>
                  <a:ext uri="{FF2B5EF4-FFF2-40B4-BE49-F238E27FC236}">
                    <a16:creationId xmlns:a16="http://schemas.microsoft.com/office/drawing/2014/main" id="{59AA619A-3B71-40BB-97B3-EAEAF3504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158"/>
                <a:ext cx="317" cy="363"/>
              </a:xfrm>
              <a:custGeom>
                <a:avLst/>
                <a:gdLst>
                  <a:gd name="T0" fmla="*/ 45 w 317"/>
                  <a:gd name="T1" fmla="*/ 0 h 363"/>
                  <a:gd name="T2" fmla="*/ 91 w 317"/>
                  <a:gd name="T3" fmla="*/ 0 h 363"/>
                  <a:gd name="T4" fmla="*/ 91 w 317"/>
                  <a:gd name="T5" fmla="*/ 45 h 363"/>
                  <a:gd name="T6" fmla="*/ 91 w 317"/>
                  <a:gd name="T7" fmla="*/ 91 h 363"/>
                  <a:gd name="T8" fmla="*/ 272 w 317"/>
                  <a:gd name="T9" fmla="*/ 91 h 363"/>
                  <a:gd name="T10" fmla="*/ 272 w 317"/>
                  <a:gd name="T11" fmla="*/ 136 h 363"/>
                  <a:gd name="T12" fmla="*/ 317 w 317"/>
                  <a:gd name="T13" fmla="*/ 136 h 363"/>
                  <a:gd name="T14" fmla="*/ 317 w 317"/>
                  <a:gd name="T15" fmla="*/ 181 h 363"/>
                  <a:gd name="T16" fmla="*/ 227 w 317"/>
                  <a:gd name="T17" fmla="*/ 181 h 363"/>
                  <a:gd name="T18" fmla="*/ 227 w 317"/>
                  <a:gd name="T19" fmla="*/ 227 h 363"/>
                  <a:gd name="T20" fmla="*/ 181 w 317"/>
                  <a:gd name="T21" fmla="*/ 227 h 363"/>
                  <a:gd name="T22" fmla="*/ 181 w 317"/>
                  <a:gd name="T23" fmla="*/ 272 h 363"/>
                  <a:gd name="T24" fmla="*/ 181 w 317"/>
                  <a:gd name="T25" fmla="*/ 317 h 363"/>
                  <a:gd name="T26" fmla="*/ 136 w 317"/>
                  <a:gd name="T27" fmla="*/ 317 h 363"/>
                  <a:gd name="T28" fmla="*/ 136 w 317"/>
                  <a:gd name="T29" fmla="*/ 363 h 363"/>
                  <a:gd name="T30" fmla="*/ 0 w 317"/>
                  <a:gd name="T31" fmla="*/ 363 h 363"/>
                  <a:gd name="T32" fmla="*/ 0 w 317"/>
                  <a:gd name="T33" fmla="*/ 272 h 363"/>
                  <a:gd name="T34" fmla="*/ 45 w 317"/>
                  <a:gd name="T35" fmla="*/ 272 h 363"/>
                  <a:gd name="T36" fmla="*/ 45 w 317"/>
                  <a:gd name="T37" fmla="*/ 227 h 363"/>
                  <a:gd name="T38" fmla="*/ 91 w 317"/>
                  <a:gd name="T39" fmla="*/ 227 h 363"/>
                  <a:gd name="T40" fmla="*/ 91 w 317"/>
                  <a:gd name="T41" fmla="*/ 91 h 363"/>
                  <a:gd name="T42" fmla="*/ 45 w 317"/>
                  <a:gd name="T43" fmla="*/ 91 h 363"/>
                  <a:gd name="T44" fmla="*/ 45 w 317"/>
                  <a:gd name="T45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7" h="363">
                    <a:moveTo>
                      <a:pt x="45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91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7" y="136"/>
                    </a:lnTo>
                    <a:lnTo>
                      <a:pt x="317" y="181"/>
                    </a:lnTo>
                    <a:lnTo>
                      <a:pt x="227" y="181"/>
                    </a:lnTo>
                    <a:lnTo>
                      <a:pt x="227" y="227"/>
                    </a:lnTo>
                    <a:lnTo>
                      <a:pt x="181" y="227"/>
                    </a:lnTo>
                    <a:lnTo>
                      <a:pt x="181" y="272"/>
                    </a:lnTo>
                    <a:lnTo>
                      <a:pt x="181" y="317"/>
                    </a:lnTo>
                    <a:lnTo>
                      <a:pt x="136" y="317"/>
                    </a:lnTo>
                    <a:lnTo>
                      <a:pt x="136" y="363"/>
                    </a:lnTo>
                    <a:lnTo>
                      <a:pt x="0" y="363"/>
                    </a:lnTo>
                    <a:lnTo>
                      <a:pt x="0" y="272"/>
                    </a:lnTo>
                    <a:lnTo>
                      <a:pt x="45" y="27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09" name="Freeform 161">
                <a:extLst>
                  <a:ext uri="{FF2B5EF4-FFF2-40B4-BE49-F238E27FC236}">
                    <a16:creationId xmlns:a16="http://schemas.microsoft.com/office/drawing/2014/main" id="{9261187B-E785-4422-A029-ED280476FD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3294"/>
                <a:ext cx="227" cy="136"/>
              </a:xfrm>
              <a:custGeom>
                <a:avLst/>
                <a:gdLst>
                  <a:gd name="T0" fmla="*/ 90 w 227"/>
                  <a:gd name="T1" fmla="*/ 0 h 136"/>
                  <a:gd name="T2" fmla="*/ 227 w 227"/>
                  <a:gd name="T3" fmla="*/ 0 h 136"/>
                  <a:gd name="T4" fmla="*/ 227 w 227"/>
                  <a:gd name="T5" fmla="*/ 136 h 136"/>
                  <a:gd name="T6" fmla="*/ 181 w 227"/>
                  <a:gd name="T7" fmla="*/ 136 h 136"/>
                  <a:gd name="T8" fmla="*/ 181 w 227"/>
                  <a:gd name="T9" fmla="*/ 91 h 136"/>
                  <a:gd name="T10" fmla="*/ 90 w 227"/>
                  <a:gd name="T11" fmla="*/ 91 h 136"/>
                  <a:gd name="T12" fmla="*/ 90 w 227"/>
                  <a:gd name="T13" fmla="*/ 136 h 136"/>
                  <a:gd name="T14" fmla="*/ 45 w 227"/>
                  <a:gd name="T15" fmla="*/ 136 h 136"/>
                  <a:gd name="T16" fmla="*/ 45 w 227"/>
                  <a:gd name="T17" fmla="*/ 45 h 136"/>
                  <a:gd name="T18" fmla="*/ 0 w 227"/>
                  <a:gd name="T19" fmla="*/ 45 h 136"/>
                  <a:gd name="T20" fmla="*/ 0 w 227"/>
                  <a:gd name="T21" fmla="*/ 0 h 136"/>
                  <a:gd name="T22" fmla="*/ 90 w 227"/>
                  <a:gd name="T2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36">
                    <a:moveTo>
                      <a:pt x="90" y="0"/>
                    </a:moveTo>
                    <a:lnTo>
                      <a:pt x="227" y="0"/>
                    </a:lnTo>
                    <a:lnTo>
                      <a:pt x="227" y="136"/>
                    </a:lnTo>
                    <a:lnTo>
                      <a:pt x="181" y="136"/>
                    </a:lnTo>
                    <a:lnTo>
                      <a:pt x="181" y="91"/>
                    </a:lnTo>
                    <a:lnTo>
                      <a:pt x="90" y="91"/>
                    </a:lnTo>
                    <a:lnTo>
                      <a:pt x="90" y="136"/>
                    </a:lnTo>
                    <a:lnTo>
                      <a:pt x="45" y="136"/>
                    </a:lnTo>
                    <a:lnTo>
                      <a:pt x="45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0" name="Freeform 162">
                <a:extLst>
                  <a:ext uri="{FF2B5EF4-FFF2-40B4-BE49-F238E27FC236}">
                    <a16:creationId xmlns:a16="http://schemas.microsoft.com/office/drawing/2014/main" id="{BE8651FC-D974-4BBD-9ACB-0648581FA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3203"/>
                <a:ext cx="273" cy="182"/>
              </a:xfrm>
              <a:custGeom>
                <a:avLst/>
                <a:gdLst>
                  <a:gd name="T0" fmla="*/ 227 w 273"/>
                  <a:gd name="T1" fmla="*/ 46 h 182"/>
                  <a:gd name="T2" fmla="*/ 137 w 273"/>
                  <a:gd name="T3" fmla="*/ 46 h 182"/>
                  <a:gd name="T4" fmla="*/ 137 w 273"/>
                  <a:gd name="T5" fmla="*/ 0 h 182"/>
                  <a:gd name="T6" fmla="*/ 0 w 273"/>
                  <a:gd name="T7" fmla="*/ 0 h 182"/>
                  <a:gd name="T8" fmla="*/ 0 w 273"/>
                  <a:gd name="T9" fmla="*/ 91 h 182"/>
                  <a:gd name="T10" fmla="*/ 137 w 273"/>
                  <a:gd name="T11" fmla="*/ 91 h 182"/>
                  <a:gd name="T12" fmla="*/ 137 w 273"/>
                  <a:gd name="T13" fmla="*/ 182 h 182"/>
                  <a:gd name="T14" fmla="*/ 182 w 273"/>
                  <a:gd name="T15" fmla="*/ 182 h 182"/>
                  <a:gd name="T16" fmla="*/ 182 w 273"/>
                  <a:gd name="T17" fmla="*/ 91 h 182"/>
                  <a:gd name="T18" fmla="*/ 273 w 273"/>
                  <a:gd name="T19" fmla="*/ 91 h 182"/>
                  <a:gd name="T20" fmla="*/ 273 w 273"/>
                  <a:gd name="T21" fmla="*/ 46 h 182"/>
                  <a:gd name="T22" fmla="*/ 227 w 273"/>
                  <a:gd name="T23" fmla="*/ 4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3" h="182">
                    <a:moveTo>
                      <a:pt x="227" y="4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7" y="91"/>
                    </a:lnTo>
                    <a:lnTo>
                      <a:pt x="137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273" y="91"/>
                    </a:lnTo>
                    <a:lnTo>
                      <a:pt x="273" y="46"/>
                    </a:lnTo>
                    <a:lnTo>
                      <a:pt x="227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1" name="Freeform 163">
                <a:extLst>
                  <a:ext uri="{FF2B5EF4-FFF2-40B4-BE49-F238E27FC236}">
                    <a16:creationId xmlns:a16="http://schemas.microsoft.com/office/drawing/2014/main" id="{AA00CB96-440B-456B-981E-D0A54BF09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931"/>
                <a:ext cx="363" cy="363"/>
              </a:xfrm>
              <a:custGeom>
                <a:avLst/>
                <a:gdLst>
                  <a:gd name="T0" fmla="*/ 272 w 363"/>
                  <a:gd name="T1" fmla="*/ 363 h 363"/>
                  <a:gd name="T2" fmla="*/ 272 w 363"/>
                  <a:gd name="T3" fmla="*/ 227 h 363"/>
                  <a:gd name="T4" fmla="*/ 318 w 363"/>
                  <a:gd name="T5" fmla="*/ 227 h 363"/>
                  <a:gd name="T6" fmla="*/ 318 w 363"/>
                  <a:gd name="T7" fmla="*/ 136 h 363"/>
                  <a:gd name="T8" fmla="*/ 363 w 363"/>
                  <a:gd name="T9" fmla="*/ 136 h 363"/>
                  <a:gd name="T10" fmla="*/ 363 w 363"/>
                  <a:gd name="T11" fmla="*/ 45 h 363"/>
                  <a:gd name="T12" fmla="*/ 272 w 363"/>
                  <a:gd name="T13" fmla="*/ 45 h 363"/>
                  <a:gd name="T14" fmla="*/ 272 w 363"/>
                  <a:gd name="T15" fmla="*/ 0 h 363"/>
                  <a:gd name="T16" fmla="*/ 227 w 363"/>
                  <a:gd name="T17" fmla="*/ 0 h 363"/>
                  <a:gd name="T18" fmla="*/ 227 w 363"/>
                  <a:gd name="T19" fmla="*/ 91 h 363"/>
                  <a:gd name="T20" fmla="*/ 182 w 363"/>
                  <a:gd name="T21" fmla="*/ 91 h 363"/>
                  <a:gd name="T22" fmla="*/ 182 w 363"/>
                  <a:gd name="T23" fmla="*/ 182 h 363"/>
                  <a:gd name="T24" fmla="*/ 0 w 363"/>
                  <a:gd name="T25" fmla="*/ 182 h 363"/>
                  <a:gd name="T26" fmla="*/ 0 w 363"/>
                  <a:gd name="T27" fmla="*/ 227 h 363"/>
                  <a:gd name="T28" fmla="*/ 46 w 363"/>
                  <a:gd name="T29" fmla="*/ 227 h 363"/>
                  <a:gd name="T30" fmla="*/ 46 w 363"/>
                  <a:gd name="T31" fmla="*/ 318 h 363"/>
                  <a:gd name="T32" fmla="*/ 227 w 363"/>
                  <a:gd name="T33" fmla="*/ 318 h 363"/>
                  <a:gd name="T34" fmla="*/ 227 w 363"/>
                  <a:gd name="T35" fmla="*/ 363 h 363"/>
                  <a:gd name="T36" fmla="*/ 272 w 363"/>
                  <a:gd name="T37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363">
                    <a:moveTo>
                      <a:pt x="272" y="363"/>
                    </a:moveTo>
                    <a:lnTo>
                      <a:pt x="272" y="227"/>
                    </a:lnTo>
                    <a:lnTo>
                      <a:pt x="318" y="227"/>
                    </a:lnTo>
                    <a:lnTo>
                      <a:pt x="318" y="136"/>
                    </a:lnTo>
                    <a:lnTo>
                      <a:pt x="363" y="136"/>
                    </a:lnTo>
                    <a:lnTo>
                      <a:pt x="363" y="45"/>
                    </a:lnTo>
                    <a:lnTo>
                      <a:pt x="272" y="45"/>
                    </a:lnTo>
                    <a:lnTo>
                      <a:pt x="272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2" y="91"/>
                    </a:lnTo>
                    <a:lnTo>
                      <a:pt x="182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318"/>
                    </a:lnTo>
                    <a:lnTo>
                      <a:pt x="227" y="318"/>
                    </a:lnTo>
                    <a:lnTo>
                      <a:pt x="227" y="363"/>
                    </a:lnTo>
                    <a:lnTo>
                      <a:pt x="272" y="3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2" name="Freeform 164">
                <a:extLst>
                  <a:ext uri="{FF2B5EF4-FFF2-40B4-BE49-F238E27FC236}">
                    <a16:creationId xmlns:a16="http://schemas.microsoft.com/office/drawing/2014/main" id="{D7687E06-DD62-49A9-88C7-EC08486EA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317" cy="273"/>
              </a:xfrm>
              <a:custGeom>
                <a:avLst/>
                <a:gdLst>
                  <a:gd name="T0" fmla="*/ 272 w 317"/>
                  <a:gd name="T1" fmla="*/ 273 h 273"/>
                  <a:gd name="T2" fmla="*/ 45 w 317"/>
                  <a:gd name="T3" fmla="*/ 273 h 273"/>
                  <a:gd name="T4" fmla="*/ 45 w 317"/>
                  <a:gd name="T5" fmla="*/ 227 h 273"/>
                  <a:gd name="T6" fmla="*/ 0 w 317"/>
                  <a:gd name="T7" fmla="*/ 227 h 273"/>
                  <a:gd name="T8" fmla="*/ 0 w 317"/>
                  <a:gd name="T9" fmla="*/ 182 h 273"/>
                  <a:gd name="T10" fmla="*/ 45 w 317"/>
                  <a:gd name="T11" fmla="*/ 182 h 273"/>
                  <a:gd name="T12" fmla="*/ 45 w 317"/>
                  <a:gd name="T13" fmla="*/ 91 h 273"/>
                  <a:gd name="T14" fmla="*/ 90 w 317"/>
                  <a:gd name="T15" fmla="*/ 91 h 273"/>
                  <a:gd name="T16" fmla="*/ 90 w 317"/>
                  <a:gd name="T17" fmla="*/ 46 h 273"/>
                  <a:gd name="T18" fmla="*/ 181 w 317"/>
                  <a:gd name="T19" fmla="*/ 46 h 273"/>
                  <a:gd name="T20" fmla="*/ 181 w 317"/>
                  <a:gd name="T21" fmla="*/ 0 h 273"/>
                  <a:gd name="T22" fmla="*/ 272 w 317"/>
                  <a:gd name="T23" fmla="*/ 0 h 273"/>
                  <a:gd name="T24" fmla="*/ 272 w 317"/>
                  <a:gd name="T25" fmla="*/ 46 h 273"/>
                  <a:gd name="T26" fmla="*/ 317 w 317"/>
                  <a:gd name="T27" fmla="*/ 46 h 273"/>
                  <a:gd name="T28" fmla="*/ 317 w 317"/>
                  <a:gd name="T29" fmla="*/ 182 h 273"/>
                  <a:gd name="T30" fmla="*/ 272 w 317"/>
                  <a:gd name="T31" fmla="*/ 182 h 273"/>
                  <a:gd name="T32" fmla="*/ 272 w 317"/>
                  <a:gd name="T33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7" h="273">
                    <a:moveTo>
                      <a:pt x="272" y="273"/>
                    </a:moveTo>
                    <a:lnTo>
                      <a:pt x="45" y="273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45" y="182"/>
                    </a:lnTo>
                    <a:lnTo>
                      <a:pt x="45" y="91"/>
                    </a:lnTo>
                    <a:lnTo>
                      <a:pt x="90" y="91"/>
                    </a:lnTo>
                    <a:lnTo>
                      <a:pt x="90" y="46"/>
                    </a:lnTo>
                    <a:lnTo>
                      <a:pt x="181" y="46"/>
                    </a:lnTo>
                    <a:lnTo>
                      <a:pt x="181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317" y="46"/>
                    </a:lnTo>
                    <a:lnTo>
                      <a:pt x="317" y="182"/>
                    </a:lnTo>
                    <a:lnTo>
                      <a:pt x="272" y="182"/>
                    </a:lnTo>
                    <a:lnTo>
                      <a:pt x="272" y="2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3" name="Freeform 165">
                <a:extLst>
                  <a:ext uri="{FF2B5EF4-FFF2-40B4-BE49-F238E27FC236}">
                    <a16:creationId xmlns:a16="http://schemas.microsoft.com/office/drawing/2014/main" id="{0C6C5281-F00E-45C7-B8B1-C34CC8933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3067"/>
                <a:ext cx="317" cy="182"/>
              </a:xfrm>
              <a:custGeom>
                <a:avLst/>
                <a:gdLst>
                  <a:gd name="T0" fmla="*/ 272 w 317"/>
                  <a:gd name="T1" fmla="*/ 46 h 182"/>
                  <a:gd name="T2" fmla="*/ 181 w 317"/>
                  <a:gd name="T3" fmla="*/ 46 h 182"/>
                  <a:gd name="T4" fmla="*/ 181 w 317"/>
                  <a:gd name="T5" fmla="*/ 0 h 182"/>
                  <a:gd name="T6" fmla="*/ 136 w 317"/>
                  <a:gd name="T7" fmla="*/ 0 h 182"/>
                  <a:gd name="T8" fmla="*/ 136 w 317"/>
                  <a:gd name="T9" fmla="*/ 46 h 182"/>
                  <a:gd name="T10" fmla="*/ 0 w 317"/>
                  <a:gd name="T11" fmla="*/ 46 h 182"/>
                  <a:gd name="T12" fmla="*/ 0 w 317"/>
                  <a:gd name="T13" fmla="*/ 91 h 182"/>
                  <a:gd name="T14" fmla="*/ 45 w 317"/>
                  <a:gd name="T15" fmla="*/ 91 h 182"/>
                  <a:gd name="T16" fmla="*/ 45 w 317"/>
                  <a:gd name="T17" fmla="*/ 136 h 182"/>
                  <a:gd name="T18" fmla="*/ 227 w 317"/>
                  <a:gd name="T19" fmla="*/ 136 h 182"/>
                  <a:gd name="T20" fmla="*/ 227 w 317"/>
                  <a:gd name="T21" fmla="*/ 182 h 182"/>
                  <a:gd name="T22" fmla="*/ 317 w 317"/>
                  <a:gd name="T23" fmla="*/ 182 h 182"/>
                  <a:gd name="T24" fmla="*/ 317 w 317"/>
                  <a:gd name="T25" fmla="*/ 46 h 182"/>
                  <a:gd name="T26" fmla="*/ 272 w 317"/>
                  <a:gd name="T27" fmla="*/ 4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7" h="182">
                    <a:moveTo>
                      <a:pt x="272" y="46"/>
                    </a:moveTo>
                    <a:lnTo>
                      <a:pt x="181" y="46"/>
                    </a:lnTo>
                    <a:lnTo>
                      <a:pt x="181" y="0"/>
                    </a:lnTo>
                    <a:lnTo>
                      <a:pt x="136" y="0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227" y="136"/>
                    </a:lnTo>
                    <a:lnTo>
                      <a:pt x="227" y="182"/>
                    </a:lnTo>
                    <a:lnTo>
                      <a:pt x="317" y="182"/>
                    </a:lnTo>
                    <a:lnTo>
                      <a:pt x="317" y="46"/>
                    </a:lnTo>
                    <a:lnTo>
                      <a:pt x="272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4" name="Freeform 166">
                <a:extLst>
                  <a:ext uri="{FF2B5EF4-FFF2-40B4-BE49-F238E27FC236}">
                    <a16:creationId xmlns:a16="http://schemas.microsoft.com/office/drawing/2014/main" id="{20590F50-26EF-4462-9C9D-4B1006E62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886"/>
                <a:ext cx="363" cy="227"/>
              </a:xfrm>
              <a:custGeom>
                <a:avLst/>
                <a:gdLst>
                  <a:gd name="T0" fmla="*/ 46 w 363"/>
                  <a:gd name="T1" fmla="*/ 0 h 227"/>
                  <a:gd name="T2" fmla="*/ 363 w 363"/>
                  <a:gd name="T3" fmla="*/ 0 h 227"/>
                  <a:gd name="T4" fmla="*/ 363 w 363"/>
                  <a:gd name="T5" fmla="*/ 45 h 227"/>
                  <a:gd name="T6" fmla="*/ 318 w 363"/>
                  <a:gd name="T7" fmla="*/ 45 h 227"/>
                  <a:gd name="T8" fmla="*/ 318 w 363"/>
                  <a:gd name="T9" fmla="*/ 136 h 227"/>
                  <a:gd name="T10" fmla="*/ 273 w 363"/>
                  <a:gd name="T11" fmla="*/ 136 h 227"/>
                  <a:gd name="T12" fmla="*/ 273 w 363"/>
                  <a:gd name="T13" fmla="*/ 181 h 227"/>
                  <a:gd name="T14" fmla="*/ 318 w 363"/>
                  <a:gd name="T15" fmla="*/ 181 h 227"/>
                  <a:gd name="T16" fmla="*/ 318 w 363"/>
                  <a:gd name="T17" fmla="*/ 227 h 227"/>
                  <a:gd name="T18" fmla="*/ 227 w 363"/>
                  <a:gd name="T19" fmla="*/ 227 h 227"/>
                  <a:gd name="T20" fmla="*/ 227 w 363"/>
                  <a:gd name="T21" fmla="*/ 181 h 227"/>
                  <a:gd name="T22" fmla="*/ 182 w 363"/>
                  <a:gd name="T23" fmla="*/ 181 h 227"/>
                  <a:gd name="T24" fmla="*/ 182 w 363"/>
                  <a:gd name="T25" fmla="*/ 227 h 227"/>
                  <a:gd name="T26" fmla="*/ 46 w 363"/>
                  <a:gd name="T27" fmla="*/ 227 h 227"/>
                  <a:gd name="T28" fmla="*/ 46 w 363"/>
                  <a:gd name="T29" fmla="*/ 90 h 227"/>
                  <a:gd name="T30" fmla="*/ 0 w 363"/>
                  <a:gd name="T31" fmla="*/ 90 h 227"/>
                  <a:gd name="T32" fmla="*/ 0 w 363"/>
                  <a:gd name="T33" fmla="*/ 45 h 227"/>
                  <a:gd name="T34" fmla="*/ 46 w 363"/>
                  <a:gd name="T35" fmla="*/ 45 h 227"/>
                  <a:gd name="T36" fmla="*/ 46 w 363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227">
                    <a:moveTo>
                      <a:pt x="46" y="0"/>
                    </a:moveTo>
                    <a:lnTo>
                      <a:pt x="363" y="0"/>
                    </a:lnTo>
                    <a:lnTo>
                      <a:pt x="363" y="45"/>
                    </a:lnTo>
                    <a:lnTo>
                      <a:pt x="318" y="45"/>
                    </a:lnTo>
                    <a:lnTo>
                      <a:pt x="318" y="136"/>
                    </a:lnTo>
                    <a:lnTo>
                      <a:pt x="273" y="136"/>
                    </a:lnTo>
                    <a:lnTo>
                      <a:pt x="273" y="181"/>
                    </a:lnTo>
                    <a:lnTo>
                      <a:pt x="318" y="181"/>
                    </a:lnTo>
                    <a:lnTo>
                      <a:pt x="318" y="227"/>
                    </a:lnTo>
                    <a:lnTo>
                      <a:pt x="227" y="227"/>
                    </a:lnTo>
                    <a:lnTo>
                      <a:pt x="227" y="181"/>
                    </a:lnTo>
                    <a:lnTo>
                      <a:pt x="182" y="181"/>
                    </a:lnTo>
                    <a:lnTo>
                      <a:pt x="182" y="227"/>
                    </a:lnTo>
                    <a:lnTo>
                      <a:pt x="46" y="227"/>
                    </a:lnTo>
                    <a:lnTo>
                      <a:pt x="46" y="90"/>
                    </a:lnTo>
                    <a:lnTo>
                      <a:pt x="0" y="90"/>
                    </a:lnTo>
                    <a:lnTo>
                      <a:pt x="0" y="45"/>
                    </a:lnTo>
                    <a:lnTo>
                      <a:pt x="46" y="4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3415" name="Group 167">
              <a:extLst>
                <a:ext uri="{FF2B5EF4-FFF2-40B4-BE49-F238E27FC236}">
                  <a16:creationId xmlns:a16="http://schemas.microsoft.com/office/drawing/2014/main" id="{C00AD644-C3F4-41D7-9BAE-F7E3331348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64"/>
              <a:ext cx="2994" cy="2812"/>
              <a:chOff x="3029" y="164"/>
              <a:chExt cx="2994" cy="2812"/>
            </a:xfrm>
          </p:grpSpPr>
          <p:sp>
            <p:nvSpPr>
              <p:cNvPr id="53416" name="Freeform 168">
                <a:extLst>
                  <a:ext uri="{FF2B5EF4-FFF2-40B4-BE49-F238E27FC236}">
                    <a16:creationId xmlns:a16="http://schemas.microsoft.com/office/drawing/2014/main" id="{E6E45AD4-6168-4440-B933-F0AE17E0B7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387"/>
                <a:ext cx="136" cy="136"/>
              </a:xfrm>
              <a:custGeom>
                <a:avLst/>
                <a:gdLst>
                  <a:gd name="T0" fmla="*/ 136 w 136"/>
                  <a:gd name="T1" fmla="*/ 0 h 136"/>
                  <a:gd name="T2" fmla="*/ 91 w 136"/>
                  <a:gd name="T3" fmla="*/ 0 h 136"/>
                  <a:gd name="T4" fmla="*/ 91 w 136"/>
                  <a:gd name="T5" fmla="*/ 45 h 136"/>
                  <a:gd name="T6" fmla="*/ 0 w 136"/>
                  <a:gd name="T7" fmla="*/ 45 h 136"/>
                  <a:gd name="T8" fmla="*/ 0 w 136"/>
                  <a:gd name="T9" fmla="*/ 91 h 136"/>
                  <a:gd name="T10" fmla="*/ 45 w 136"/>
                  <a:gd name="T11" fmla="*/ 91 h 136"/>
                  <a:gd name="T12" fmla="*/ 45 w 136"/>
                  <a:gd name="T13" fmla="*/ 136 h 136"/>
                  <a:gd name="T14" fmla="*/ 91 w 136"/>
                  <a:gd name="T15" fmla="*/ 136 h 136"/>
                  <a:gd name="T16" fmla="*/ 91 w 136"/>
                  <a:gd name="T17" fmla="*/ 45 h 136"/>
                  <a:gd name="T18" fmla="*/ 136 w 136"/>
                  <a:gd name="T19" fmla="*/ 45 h 136"/>
                  <a:gd name="T20" fmla="*/ 136 w 136"/>
                  <a:gd name="T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6" h="136">
                    <a:moveTo>
                      <a:pt x="136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0" y="45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91" y="45"/>
                    </a:lnTo>
                    <a:lnTo>
                      <a:pt x="136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7" name="Freeform 169">
                <a:extLst>
                  <a:ext uri="{FF2B5EF4-FFF2-40B4-BE49-F238E27FC236}">
                    <a16:creationId xmlns:a16="http://schemas.microsoft.com/office/drawing/2014/main" id="{8FD661F7-BB91-4DEB-957E-4C5AE7C3C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2387"/>
                <a:ext cx="726" cy="499"/>
              </a:xfrm>
              <a:custGeom>
                <a:avLst/>
                <a:gdLst>
                  <a:gd name="T0" fmla="*/ 363 w 726"/>
                  <a:gd name="T1" fmla="*/ 499 h 499"/>
                  <a:gd name="T2" fmla="*/ 363 w 726"/>
                  <a:gd name="T3" fmla="*/ 453 h 499"/>
                  <a:gd name="T4" fmla="*/ 454 w 726"/>
                  <a:gd name="T5" fmla="*/ 453 h 499"/>
                  <a:gd name="T6" fmla="*/ 454 w 726"/>
                  <a:gd name="T7" fmla="*/ 408 h 499"/>
                  <a:gd name="T8" fmla="*/ 454 w 726"/>
                  <a:gd name="T9" fmla="*/ 363 h 499"/>
                  <a:gd name="T10" fmla="*/ 499 w 726"/>
                  <a:gd name="T11" fmla="*/ 363 h 499"/>
                  <a:gd name="T12" fmla="*/ 499 w 726"/>
                  <a:gd name="T13" fmla="*/ 317 h 499"/>
                  <a:gd name="T14" fmla="*/ 590 w 726"/>
                  <a:gd name="T15" fmla="*/ 317 h 499"/>
                  <a:gd name="T16" fmla="*/ 590 w 726"/>
                  <a:gd name="T17" fmla="*/ 272 h 499"/>
                  <a:gd name="T18" fmla="*/ 635 w 726"/>
                  <a:gd name="T19" fmla="*/ 272 h 499"/>
                  <a:gd name="T20" fmla="*/ 635 w 726"/>
                  <a:gd name="T21" fmla="*/ 181 h 499"/>
                  <a:gd name="T22" fmla="*/ 681 w 726"/>
                  <a:gd name="T23" fmla="*/ 181 h 499"/>
                  <a:gd name="T24" fmla="*/ 681 w 726"/>
                  <a:gd name="T25" fmla="*/ 136 h 499"/>
                  <a:gd name="T26" fmla="*/ 726 w 726"/>
                  <a:gd name="T27" fmla="*/ 136 h 499"/>
                  <a:gd name="T28" fmla="*/ 726 w 726"/>
                  <a:gd name="T29" fmla="*/ 0 h 499"/>
                  <a:gd name="T30" fmla="*/ 681 w 726"/>
                  <a:gd name="T31" fmla="*/ 0 h 499"/>
                  <a:gd name="T32" fmla="*/ 681 w 726"/>
                  <a:gd name="T33" fmla="*/ 45 h 499"/>
                  <a:gd name="T34" fmla="*/ 635 w 726"/>
                  <a:gd name="T35" fmla="*/ 45 h 499"/>
                  <a:gd name="T36" fmla="*/ 635 w 726"/>
                  <a:gd name="T37" fmla="*/ 91 h 499"/>
                  <a:gd name="T38" fmla="*/ 590 w 726"/>
                  <a:gd name="T39" fmla="*/ 91 h 499"/>
                  <a:gd name="T40" fmla="*/ 590 w 726"/>
                  <a:gd name="T41" fmla="*/ 136 h 499"/>
                  <a:gd name="T42" fmla="*/ 409 w 726"/>
                  <a:gd name="T43" fmla="*/ 136 h 499"/>
                  <a:gd name="T44" fmla="*/ 409 w 726"/>
                  <a:gd name="T45" fmla="*/ 181 h 499"/>
                  <a:gd name="T46" fmla="*/ 363 w 726"/>
                  <a:gd name="T47" fmla="*/ 181 h 499"/>
                  <a:gd name="T48" fmla="*/ 363 w 726"/>
                  <a:gd name="T49" fmla="*/ 272 h 499"/>
                  <a:gd name="T50" fmla="*/ 272 w 726"/>
                  <a:gd name="T51" fmla="*/ 272 h 499"/>
                  <a:gd name="T52" fmla="*/ 272 w 726"/>
                  <a:gd name="T53" fmla="*/ 317 h 499"/>
                  <a:gd name="T54" fmla="*/ 182 w 726"/>
                  <a:gd name="T55" fmla="*/ 317 h 499"/>
                  <a:gd name="T56" fmla="*/ 182 w 726"/>
                  <a:gd name="T57" fmla="*/ 363 h 499"/>
                  <a:gd name="T58" fmla="*/ 0 w 726"/>
                  <a:gd name="T59" fmla="*/ 363 h 499"/>
                  <a:gd name="T60" fmla="*/ 0 w 726"/>
                  <a:gd name="T61" fmla="*/ 453 h 499"/>
                  <a:gd name="T62" fmla="*/ 46 w 726"/>
                  <a:gd name="T63" fmla="*/ 453 h 499"/>
                  <a:gd name="T64" fmla="*/ 46 w 726"/>
                  <a:gd name="T65" fmla="*/ 408 h 499"/>
                  <a:gd name="T66" fmla="*/ 91 w 726"/>
                  <a:gd name="T67" fmla="*/ 408 h 499"/>
                  <a:gd name="T68" fmla="*/ 91 w 726"/>
                  <a:gd name="T69" fmla="*/ 453 h 499"/>
                  <a:gd name="T70" fmla="*/ 182 w 726"/>
                  <a:gd name="T71" fmla="*/ 453 h 499"/>
                  <a:gd name="T72" fmla="*/ 182 w 726"/>
                  <a:gd name="T73" fmla="*/ 408 h 499"/>
                  <a:gd name="T74" fmla="*/ 227 w 726"/>
                  <a:gd name="T75" fmla="*/ 408 h 499"/>
                  <a:gd name="T76" fmla="*/ 227 w 726"/>
                  <a:gd name="T77" fmla="*/ 453 h 499"/>
                  <a:gd name="T78" fmla="*/ 272 w 726"/>
                  <a:gd name="T79" fmla="*/ 453 h 499"/>
                  <a:gd name="T80" fmla="*/ 272 w 726"/>
                  <a:gd name="T81" fmla="*/ 499 h 499"/>
                  <a:gd name="T82" fmla="*/ 363 w 726"/>
                  <a:gd name="T83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6" h="499">
                    <a:moveTo>
                      <a:pt x="363" y="499"/>
                    </a:moveTo>
                    <a:lnTo>
                      <a:pt x="363" y="453"/>
                    </a:lnTo>
                    <a:lnTo>
                      <a:pt x="454" y="453"/>
                    </a:lnTo>
                    <a:lnTo>
                      <a:pt x="454" y="408"/>
                    </a:lnTo>
                    <a:lnTo>
                      <a:pt x="454" y="363"/>
                    </a:lnTo>
                    <a:lnTo>
                      <a:pt x="499" y="363"/>
                    </a:lnTo>
                    <a:lnTo>
                      <a:pt x="499" y="317"/>
                    </a:lnTo>
                    <a:lnTo>
                      <a:pt x="590" y="317"/>
                    </a:lnTo>
                    <a:lnTo>
                      <a:pt x="590" y="272"/>
                    </a:lnTo>
                    <a:lnTo>
                      <a:pt x="635" y="272"/>
                    </a:lnTo>
                    <a:lnTo>
                      <a:pt x="635" y="181"/>
                    </a:lnTo>
                    <a:lnTo>
                      <a:pt x="681" y="181"/>
                    </a:lnTo>
                    <a:lnTo>
                      <a:pt x="681" y="136"/>
                    </a:lnTo>
                    <a:lnTo>
                      <a:pt x="726" y="136"/>
                    </a:lnTo>
                    <a:lnTo>
                      <a:pt x="726" y="0"/>
                    </a:lnTo>
                    <a:lnTo>
                      <a:pt x="681" y="0"/>
                    </a:lnTo>
                    <a:lnTo>
                      <a:pt x="681" y="45"/>
                    </a:lnTo>
                    <a:lnTo>
                      <a:pt x="635" y="45"/>
                    </a:lnTo>
                    <a:lnTo>
                      <a:pt x="635" y="91"/>
                    </a:lnTo>
                    <a:lnTo>
                      <a:pt x="590" y="91"/>
                    </a:lnTo>
                    <a:lnTo>
                      <a:pt x="590" y="136"/>
                    </a:lnTo>
                    <a:lnTo>
                      <a:pt x="409" y="136"/>
                    </a:lnTo>
                    <a:lnTo>
                      <a:pt x="409" y="181"/>
                    </a:lnTo>
                    <a:lnTo>
                      <a:pt x="363" y="181"/>
                    </a:lnTo>
                    <a:lnTo>
                      <a:pt x="363" y="272"/>
                    </a:lnTo>
                    <a:lnTo>
                      <a:pt x="272" y="272"/>
                    </a:lnTo>
                    <a:lnTo>
                      <a:pt x="272" y="317"/>
                    </a:lnTo>
                    <a:lnTo>
                      <a:pt x="182" y="317"/>
                    </a:lnTo>
                    <a:lnTo>
                      <a:pt x="182" y="363"/>
                    </a:lnTo>
                    <a:lnTo>
                      <a:pt x="0" y="363"/>
                    </a:lnTo>
                    <a:lnTo>
                      <a:pt x="0" y="453"/>
                    </a:lnTo>
                    <a:lnTo>
                      <a:pt x="46" y="453"/>
                    </a:lnTo>
                    <a:lnTo>
                      <a:pt x="46" y="408"/>
                    </a:lnTo>
                    <a:lnTo>
                      <a:pt x="91" y="408"/>
                    </a:lnTo>
                    <a:lnTo>
                      <a:pt x="91" y="453"/>
                    </a:lnTo>
                    <a:lnTo>
                      <a:pt x="182" y="453"/>
                    </a:lnTo>
                    <a:lnTo>
                      <a:pt x="182" y="408"/>
                    </a:lnTo>
                    <a:lnTo>
                      <a:pt x="227" y="408"/>
                    </a:lnTo>
                    <a:lnTo>
                      <a:pt x="227" y="453"/>
                    </a:lnTo>
                    <a:lnTo>
                      <a:pt x="272" y="453"/>
                    </a:lnTo>
                    <a:lnTo>
                      <a:pt x="272" y="499"/>
                    </a:lnTo>
                    <a:lnTo>
                      <a:pt x="363" y="4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8" name="Freeform 170">
                <a:extLst>
                  <a:ext uri="{FF2B5EF4-FFF2-40B4-BE49-F238E27FC236}">
                    <a16:creationId xmlns:a16="http://schemas.microsoft.com/office/drawing/2014/main" id="{A00CDFB7-AE33-4D76-8A6F-D8241C9EB0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2614"/>
                <a:ext cx="681" cy="362"/>
              </a:xfrm>
              <a:custGeom>
                <a:avLst/>
                <a:gdLst>
                  <a:gd name="T0" fmla="*/ 272 w 681"/>
                  <a:gd name="T1" fmla="*/ 45 h 362"/>
                  <a:gd name="T2" fmla="*/ 454 w 681"/>
                  <a:gd name="T3" fmla="*/ 45 h 362"/>
                  <a:gd name="T4" fmla="*/ 454 w 681"/>
                  <a:gd name="T5" fmla="*/ 0 h 362"/>
                  <a:gd name="T6" fmla="*/ 544 w 681"/>
                  <a:gd name="T7" fmla="*/ 0 h 362"/>
                  <a:gd name="T8" fmla="*/ 544 w 681"/>
                  <a:gd name="T9" fmla="*/ 45 h 362"/>
                  <a:gd name="T10" fmla="*/ 590 w 681"/>
                  <a:gd name="T11" fmla="*/ 45 h 362"/>
                  <a:gd name="T12" fmla="*/ 590 w 681"/>
                  <a:gd name="T13" fmla="*/ 90 h 362"/>
                  <a:gd name="T14" fmla="*/ 681 w 681"/>
                  <a:gd name="T15" fmla="*/ 90 h 362"/>
                  <a:gd name="T16" fmla="*/ 681 w 681"/>
                  <a:gd name="T17" fmla="*/ 226 h 362"/>
                  <a:gd name="T18" fmla="*/ 635 w 681"/>
                  <a:gd name="T19" fmla="*/ 226 h 362"/>
                  <a:gd name="T20" fmla="*/ 635 w 681"/>
                  <a:gd name="T21" fmla="*/ 317 h 362"/>
                  <a:gd name="T22" fmla="*/ 590 w 681"/>
                  <a:gd name="T23" fmla="*/ 317 h 362"/>
                  <a:gd name="T24" fmla="*/ 590 w 681"/>
                  <a:gd name="T25" fmla="*/ 362 h 362"/>
                  <a:gd name="T26" fmla="*/ 408 w 681"/>
                  <a:gd name="T27" fmla="*/ 362 h 362"/>
                  <a:gd name="T28" fmla="*/ 408 w 681"/>
                  <a:gd name="T29" fmla="*/ 317 h 362"/>
                  <a:gd name="T30" fmla="*/ 363 w 681"/>
                  <a:gd name="T31" fmla="*/ 317 h 362"/>
                  <a:gd name="T32" fmla="*/ 363 w 681"/>
                  <a:gd name="T33" fmla="*/ 272 h 362"/>
                  <a:gd name="T34" fmla="*/ 318 w 681"/>
                  <a:gd name="T35" fmla="*/ 272 h 362"/>
                  <a:gd name="T36" fmla="*/ 318 w 681"/>
                  <a:gd name="T37" fmla="*/ 226 h 362"/>
                  <a:gd name="T38" fmla="*/ 227 w 681"/>
                  <a:gd name="T39" fmla="*/ 226 h 362"/>
                  <a:gd name="T40" fmla="*/ 227 w 681"/>
                  <a:gd name="T41" fmla="*/ 272 h 362"/>
                  <a:gd name="T42" fmla="*/ 0 w 681"/>
                  <a:gd name="T43" fmla="*/ 272 h 362"/>
                  <a:gd name="T44" fmla="*/ 0 w 681"/>
                  <a:gd name="T45" fmla="*/ 226 h 362"/>
                  <a:gd name="T46" fmla="*/ 91 w 681"/>
                  <a:gd name="T47" fmla="*/ 226 h 362"/>
                  <a:gd name="T48" fmla="*/ 91 w 681"/>
                  <a:gd name="T49" fmla="*/ 136 h 362"/>
                  <a:gd name="T50" fmla="*/ 136 w 681"/>
                  <a:gd name="T51" fmla="*/ 136 h 362"/>
                  <a:gd name="T52" fmla="*/ 136 w 681"/>
                  <a:gd name="T53" fmla="*/ 90 h 362"/>
                  <a:gd name="T54" fmla="*/ 227 w 681"/>
                  <a:gd name="T55" fmla="*/ 90 h 362"/>
                  <a:gd name="T56" fmla="*/ 227 w 681"/>
                  <a:gd name="T57" fmla="*/ 45 h 362"/>
                  <a:gd name="T58" fmla="*/ 272 w 681"/>
                  <a:gd name="T5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362">
                    <a:moveTo>
                      <a:pt x="272" y="45"/>
                    </a:moveTo>
                    <a:lnTo>
                      <a:pt x="454" y="45"/>
                    </a:lnTo>
                    <a:lnTo>
                      <a:pt x="454" y="0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590" y="45"/>
                    </a:lnTo>
                    <a:lnTo>
                      <a:pt x="590" y="90"/>
                    </a:lnTo>
                    <a:lnTo>
                      <a:pt x="681" y="90"/>
                    </a:lnTo>
                    <a:lnTo>
                      <a:pt x="681" y="226"/>
                    </a:lnTo>
                    <a:lnTo>
                      <a:pt x="635" y="226"/>
                    </a:lnTo>
                    <a:lnTo>
                      <a:pt x="635" y="317"/>
                    </a:lnTo>
                    <a:lnTo>
                      <a:pt x="590" y="317"/>
                    </a:lnTo>
                    <a:lnTo>
                      <a:pt x="590" y="362"/>
                    </a:lnTo>
                    <a:lnTo>
                      <a:pt x="408" y="362"/>
                    </a:lnTo>
                    <a:lnTo>
                      <a:pt x="408" y="317"/>
                    </a:lnTo>
                    <a:lnTo>
                      <a:pt x="363" y="317"/>
                    </a:lnTo>
                    <a:lnTo>
                      <a:pt x="363" y="272"/>
                    </a:lnTo>
                    <a:lnTo>
                      <a:pt x="318" y="272"/>
                    </a:lnTo>
                    <a:lnTo>
                      <a:pt x="318" y="226"/>
                    </a:lnTo>
                    <a:lnTo>
                      <a:pt x="227" y="226"/>
                    </a:lnTo>
                    <a:lnTo>
                      <a:pt x="227" y="272"/>
                    </a:lnTo>
                    <a:lnTo>
                      <a:pt x="0" y="272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227" y="90"/>
                    </a:lnTo>
                    <a:lnTo>
                      <a:pt x="227" y="45"/>
                    </a:lnTo>
                    <a:lnTo>
                      <a:pt x="272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19" name="Freeform 171">
                <a:extLst>
                  <a:ext uri="{FF2B5EF4-FFF2-40B4-BE49-F238E27FC236}">
                    <a16:creationId xmlns:a16="http://schemas.microsoft.com/office/drawing/2014/main" id="{BFF25602-9CFB-4797-8BC8-30984AABA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4" y="2251"/>
                <a:ext cx="363" cy="408"/>
              </a:xfrm>
              <a:custGeom>
                <a:avLst/>
                <a:gdLst>
                  <a:gd name="T0" fmla="*/ 0 w 363"/>
                  <a:gd name="T1" fmla="*/ 408 h 408"/>
                  <a:gd name="T2" fmla="*/ 182 w 363"/>
                  <a:gd name="T3" fmla="*/ 408 h 408"/>
                  <a:gd name="T4" fmla="*/ 182 w 363"/>
                  <a:gd name="T5" fmla="*/ 363 h 408"/>
                  <a:gd name="T6" fmla="*/ 272 w 363"/>
                  <a:gd name="T7" fmla="*/ 363 h 408"/>
                  <a:gd name="T8" fmla="*/ 272 w 363"/>
                  <a:gd name="T9" fmla="*/ 272 h 408"/>
                  <a:gd name="T10" fmla="*/ 318 w 363"/>
                  <a:gd name="T11" fmla="*/ 272 h 408"/>
                  <a:gd name="T12" fmla="*/ 318 w 363"/>
                  <a:gd name="T13" fmla="*/ 227 h 408"/>
                  <a:gd name="T14" fmla="*/ 363 w 363"/>
                  <a:gd name="T15" fmla="*/ 227 h 408"/>
                  <a:gd name="T16" fmla="*/ 363 w 363"/>
                  <a:gd name="T17" fmla="*/ 45 h 408"/>
                  <a:gd name="T18" fmla="*/ 318 w 363"/>
                  <a:gd name="T19" fmla="*/ 45 h 408"/>
                  <a:gd name="T20" fmla="*/ 318 w 363"/>
                  <a:gd name="T21" fmla="*/ 0 h 408"/>
                  <a:gd name="T22" fmla="*/ 182 w 363"/>
                  <a:gd name="T23" fmla="*/ 0 h 408"/>
                  <a:gd name="T24" fmla="*/ 182 w 363"/>
                  <a:gd name="T25" fmla="*/ 45 h 408"/>
                  <a:gd name="T26" fmla="*/ 136 w 363"/>
                  <a:gd name="T27" fmla="*/ 45 h 408"/>
                  <a:gd name="T28" fmla="*/ 136 w 363"/>
                  <a:gd name="T29" fmla="*/ 90 h 408"/>
                  <a:gd name="T30" fmla="*/ 46 w 363"/>
                  <a:gd name="T31" fmla="*/ 90 h 408"/>
                  <a:gd name="T32" fmla="*/ 46 w 363"/>
                  <a:gd name="T33" fmla="*/ 136 h 408"/>
                  <a:gd name="T34" fmla="*/ 91 w 363"/>
                  <a:gd name="T35" fmla="*/ 136 h 408"/>
                  <a:gd name="T36" fmla="*/ 91 w 363"/>
                  <a:gd name="T37" fmla="*/ 272 h 408"/>
                  <a:gd name="T38" fmla="*/ 46 w 363"/>
                  <a:gd name="T39" fmla="*/ 272 h 408"/>
                  <a:gd name="T40" fmla="*/ 46 w 363"/>
                  <a:gd name="T41" fmla="*/ 317 h 408"/>
                  <a:gd name="T42" fmla="*/ 0 w 363"/>
                  <a:gd name="T43" fmla="*/ 317 h 408"/>
                  <a:gd name="T44" fmla="*/ 0 w 363"/>
                  <a:gd name="T45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3" h="408">
                    <a:moveTo>
                      <a:pt x="0" y="408"/>
                    </a:moveTo>
                    <a:lnTo>
                      <a:pt x="182" y="408"/>
                    </a:lnTo>
                    <a:lnTo>
                      <a:pt x="182" y="363"/>
                    </a:lnTo>
                    <a:lnTo>
                      <a:pt x="272" y="363"/>
                    </a:lnTo>
                    <a:lnTo>
                      <a:pt x="272" y="272"/>
                    </a:lnTo>
                    <a:lnTo>
                      <a:pt x="318" y="272"/>
                    </a:lnTo>
                    <a:lnTo>
                      <a:pt x="318" y="227"/>
                    </a:lnTo>
                    <a:lnTo>
                      <a:pt x="363" y="227"/>
                    </a:lnTo>
                    <a:lnTo>
                      <a:pt x="363" y="45"/>
                    </a:lnTo>
                    <a:lnTo>
                      <a:pt x="318" y="45"/>
                    </a:lnTo>
                    <a:lnTo>
                      <a:pt x="318" y="0"/>
                    </a:lnTo>
                    <a:lnTo>
                      <a:pt x="182" y="0"/>
                    </a:lnTo>
                    <a:lnTo>
                      <a:pt x="182" y="45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46" y="90"/>
                    </a:lnTo>
                    <a:lnTo>
                      <a:pt x="46" y="136"/>
                    </a:lnTo>
                    <a:lnTo>
                      <a:pt x="91" y="136"/>
                    </a:lnTo>
                    <a:lnTo>
                      <a:pt x="91" y="272"/>
                    </a:lnTo>
                    <a:lnTo>
                      <a:pt x="46" y="272"/>
                    </a:lnTo>
                    <a:lnTo>
                      <a:pt x="46" y="317"/>
                    </a:lnTo>
                    <a:lnTo>
                      <a:pt x="0" y="317"/>
                    </a:lnTo>
                    <a:lnTo>
                      <a:pt x="0" y="4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0" name="Freeform 172">
                <a:extLst>
                  <a:ext uri="{FF2B5EF4-FFF2-40B4-BE49-F238E27FC236}">
                    <a16:creationId xmlns:a16="http://schemas.microsoft.com/office/drawing/2014/main" id="{0ED0D10F-1973-4784-9F27-6230BCD52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1797"/>
                <a:ext cx="408" cy="544"/>
              </a:xfrm>
              <a:custGeom>
                <a:avLst/>
                <a:gdLst>
                  <a:gd name="T0" fmla="*/ 136 w 408"/>
                  <a:gd name="T1" fmla="*/ 0 h 544"/>
                  <a:gd name="T2" fmla="*/ 182 w 408"/>
                  <a:gd name="T3" fmla="*/ 0 h 544"/>
                  <a:gd name="T4" fmla="*/ 182 w 408"/>
                  <a:gd name="T5" fmla="*/ 45 h 544"/>
                  <a:gd name="T6" fmla="*/ 408 w 408"/>
                  <a:gd name="T7" fmla="*/ 45 h 544"/>
                  <a:gd name="T8" fmla="*/ 408 w 408"/>
                  <a:gd name="T9" fmla="*/ 136 h 544"/>
                  <a:gd name="T10" fmla="*/ 363 w 408"/>
                  <a:gd name="T11" fmla="*/ 136 h 544"/>
                  <a:gd name="T12" fmla="*/ 363 w 408"/>
                  <a:gd name="T13" fmla="*/ 227 h 544"/>
                  <a:gd name="T14" fmla="*/ 318 w 408"/>
                  <a:gd name="T15" fmla="*/ 227 h 544"/>
                  <a:gd name="T16" fmla="*/ 318 w 408"/>
                  <a:gd name="T17" fmla="*/ 318 h 544"/>
                  <a:gd name="T18" fmla="*/ 272 w 408"/>
                  <a:gd name="T19" fmla="*/ 318 h 544"/>
                  <a:gd name="T20" fmla="*/ 272 w 408"/>
                  <a:gd name="T21" fmla="*/ 363 h 544"/>
                  <a:gd name="T22" fmla="*/ 227 w 408"/>
                  <a:gd name="T23" fmla="*/ 363 h 544"/>
                  <a:gd name="T24" fmla="*/ 227 w 408"/>
                  <a:gd name="T25" fmla="*/ 544 h 544"/>
                  <a:gd name="T26" fmla="*/ 136 w 408"/>
                  <a:gd name="T27" fmla="*/ 544 h 544"/>
                  <a:gd name="T28" fmla="*/ 136 w 408"/>
                  <a:gd name="T29" fmla="*/ 499 h 544"/>
                  <a:gd name="T30" fmla="*/ 91 w 408"/>
                  <a:gd name="T31" fmla="*/ 499 h 544"/>
                  <a:gd name="T32" fmla="*/ 91 w 408"/>
                  <a:gd name="T33" fmla="*/ 454 h 544"/>
                  <a:gd name="T34" fmla="*/ 0 w 408"/>
                  <a:gd name="T35" fmla="*/ 454 h 544"/>
                  <a:gd name="T36" fmla="*/ 0 w 408"/>
                  <a:gd name="T37" fmla="*/ 363 h 544"/>
                  <a:gd name="T38" fmla="*/ 45 w 408"/>
                  <a:gd name="T39" fmla="*/ 363 h 544"/>
                  <a:gd name="T40" fmla="*/ 45 w 408"/>
                  <a:gd name="T41" fmla="*/ 272 h 544"/>
                  <a:gd name="T42" fmla="*/ 91 w 408"/>
                  <a:gd name="T43" fmla="*/ 272 h 544"/>
                  <a:gd name="T44" fmla="*/ 91 w 408"/>
                  <a:gd name="T45" fmla="*/ 182 h 544"/>
                  <a:gd name="T46" fmla="*/ 0 w 408"/>
                  <a:gd name="T47" fmla="*/ 182 h 544"/>
                  <a:gd name="T48" fmla="*/ 0 w 408"/>
                  <a:gd name="T49" fmla="*/ 136 h 544"/>
                  <a:gd name="T50" fmla="*/ 91 w 408"/>
                  <a:gd name="T51" fmla="*/ 136 h 544"/>
                  <a:gd name="T52" fmla="*/ 91 w 408"/>
                  <a:gd name="T53" fmla="*/ 91 h 544"/>
                  <a:gd name="T54" fmla="*/ 136 w 408"/>
                  <a:gd name="T55" fmla="*/ 91 h 544"/>
                  <a:gd name="T56" fmla="*/ 136 w 408"/>
                  <a:gd name="T57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08" h="544">
                    <a:moveTo>
                      <a:pt x="136" y="0"/>
                    </a:moveTo>
                    <a:lnTo>
                      <a:pt x="182" y="0"/>
                    </a:lnTo>
                    <a:lnTo>
                      <a:pt x="182" y="45"/>
                    </a:lnTo>
                    <a:lnTo>
                      <a:pt x="408" y="45"/>
                    </a:lnTo>
                    <a:lnTo>
                      <a:pt x="408" y="136"/>
                    </a:lnTo>
                    <a:lnTo>
                      <a:pt x="363" y="136"/>
                    </a:lnTo>
                    <a:lnTo>
                      <a:pt x="363" y="227"/>
                    </a:lnTo>
                    <a:lnTo>
                      <a:pt x="318" y="227"/>
                    </a:lnTo>
                    <a:lnTo>
                      <a:pt x="318" y="318"/>
                    </a:lnTo>
                    <a:lnTo>
                      <a:pt x="272" y="318"/>
                    </a:lnTo>
                    <a:lnTo>
                      <a:pt x="272" y="363"/>
                    </a:lnTo>
                    <a:lnTo>
                      <a:pt x="227" y="363"/>
                    </a:lnTo>
                    <a:lnTo>
                      <a:pt x="227" y="544"/>
                    </a:lnTo>
                    <a:lnTo>
                      <a:pt x="136" y="544"/>
                    </a:lnTo>
                    <a:lnTo>
                      <a:pt x="136" y="499"/>
                    </a:lnTo>
                    <a:lnTo>
                      <a:pt x="91" y="499"/>
                    </a:lnTo>
                    <a:lnTo>
                      <a:pt x="91" y="454"/>
                    </a:lnTo>
                    <a:lnTo>
                      <a:pt x="0" y="454"/>
                    </a:lnTo>
                    <a:lnTo>
                      <a:pt x="0" y="363"/>
                    </a:lnTo>
                    <a:lnTo>
                      <a:pt x="45" y="363"/>
                    </a:lnTo>
                    <a:lnTo>
                      <a:pt x="45" y="272"/>
                    </a:lnTo>
                    <a:lnTo>
                      <a:pt x="91" y="272"/>
                    </a:lnTo>
                    <a:lnTo>
                      <a:pt x="91" y="182"/>
                    </a:lnTo>
                    <a:lnTo>
                      <a:pt x="0" y="182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91"/>
                    </a:lnTo>
                    <a:lnTo>
                      <a:pt x="136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1" name="Freeform 173">
                <a:extLst>
                  <a:ext uri="{FF2B5EF4-FFF2-40B4-BE49-F238E27FC236}">
                    <a16:creationId xmlns:a16="http://schemas.microsoft.com/office/drawing/2014/main" id="{9474BCF5-B7A9-425E-ADBB-50DB562D1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1888"/>
                <a:ext cx="454" cy="544"/>
              </a:xfrm>
              <a:custGeom>
                <a:avLst/>
                <a:gdLst>
                  <a:gd name="T0" fmla="*/ 181 w 454"/>
                  <a:gd name="T1" fmla="*/ 45 h 544"/>
                  <a:gd name="T2" fmla="*/ 227 w 454"/>
                  <a:gd name="T3" fmla="*/ 45 h 544"/>
                  <a:gd name="T4" fmla="*/ 227 w 454"/>
                  <a:gd name="T5" fmla="*/ 0 h 544"/>
                  <a:gd name="T6" fmla="*/ 408 w 454"/>
                  <a:gd name="T7" fmla="*/ 0 h 544"/>
                  <a:gd name="T8" fmla="*/ 408 w 454"/>
                  <a:gd name="T9" fmla="*/ 181 h 544"/>
                  <a:gd name="T10" fmla="*/ 454 w 454"/>
                  <a:gd name="T11" fmla="*/ 181 h 544"/>
                  <a:gd name="T12" fmla="*/ 454 w 454"/>
                  <a:gd name="T13" fmla="*/ 272 h 544"/>
                  <a:gd name="T14" fmla="*/ 408 w 454"/>
                  <a:gd name="T15" fmla="*/ 272 h 544"/>
                  <a:gd name="T16" fmla="*/ 408 w 454"/>
                  <a:gd name="T17" fmla="*/ 408 h 544"/>
                  <a:gd name="T18" fmla="*/ 363 w 454"/>
                  <a:gd name="T19" fmla="*/ 408 h 544"/>
                  <a:gd name="T20" fmla="*/ 363 w 454"/>
                  <a:gd name="T21" fmla="*/ 453 h 544"/>
                  <a:gd name="T22" fmla="*/ 317 w 454"/>
                  <a:gd name="T23" fmla="*/ 453 h 544"/>
                  <a:gd name="T24" fmla="*/ 317 w 454"/>
                  <a:gd name="T25" fmla="*/ 499 h 544"/>
                  <a:gd name="T26" fmla="*/ 272 w 454"/>
                  <a:gd name="T27" fmla="*/ 499 h 544"/>
                  <a:gd name="T28" fmla="*/ 181 w 454"/>
                  <a:gd name="T29" fmla="*/ 499 h 544"/>
                  <a:gd name="T30" fmla="*/ 181 w 454"/>
                  <a:gd name="T31" fmla="*/ 544 h 544"/>
                  <a:gd name="T32" fmla="*/ 91 w 454"/>
                  <a:gd name="T33" fmla="*/ 544 h 544"/>
                  <a:gd name="T34" fmla="*/ 91 w 454"/>
                  <a:gd name="T35" fmla="*/ 499 h 544"/>
                  <a:gd name="T36" fmla="*/ 45 w 454"/>
                  <a:gd name="T37" fmla="*/ 499 h 544"/>
                  <a:gd name="T38" fmla="*/ 45 w 454"/>
                  <a:gd name="T39" fmla="*/ 453 h 544"/>
                  <a:gd name="T40" fmla="*/ 0 w 454"/>
                  <a:gd name="T41" fmla="*/ 453 h 544"/>
                  <a:gd name="T42" fmla="*/ 0 w 454"/>
                  <a:gd name="T43" fmla="*/ 272 h 544"/>
                  <a:gd name="T44" fmla="*/ 45 w 454"/>
                  <a:gd name="T45" fmla="*/ 272 h 544"/>
                  <a:gd name="T46" fmla="*/ 45 w 454"/>
                  <a:gd name="T47" fmla="*/ 227 h 544"/>
                  <a:gd name="T48" fmla="*/ 91 w 454"/>
                  <a:gd name="T49" fmla="*/ 227 h 544"/>
                  <a:gd name="T50" fmla="*/ 91 w 454"/>
                  <a:gd name="T51" fmla="*/ 136 h 544"/>
                  <a:gd name="T52" fmla="*/ 136 w 454"/>
                  <a:gd name="T53" fmla="*/ 136 h 544"/>
                  <a:gd name="T54" fmla="*/ 136 w 454"/>
                  <a:gd name="T55" fmla="*/ 45 h 544"/>
                  <a:gd name="T56" fmla="*/ 181 w 454"/>
                  <a:gd name="T57" fmla="*/ 4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544">
                    <a:moveTo>
                      <a:pt x="181" y="45"/>
                    </a:moveTo>
                    <a:lnTo>
                      <a:pt x="227" y="45"/>
                    </a:lnTo>
                    <a:lnTo>
                      <a:pt x="227" y="0"/>
                    </a:lnTo>
                    <a:lnTo>
                      <a:pt x="408" y="0"/>
                    </a:lnTo>
                    <a:lnTo>
                      <a:pt x="408" y="181"/>
                    </a:lnTo>
                    <a:lnTo>
                      <a:pt x="454" y="181"/>
                    </a:lnTo>
                    <a:lnTo>
                      <a:pt x="454" y="272"/>
                    </a:lnTo>
                    <a:lnTo>
                      <a:pt x="408" y="272"/>
                    </a:lnTo>
                    <a:lnTo>
                      <a:pt x="408" y="408"/>
                    </a:lnTo>
                    <a:lnTo>
                      <a:pt x="363" y="408"/>
                    </a:lnTo>
                    <a:lnTo>
                      <a:pt x="363" y="453"/>
                    </a:lnTo>
                    <a:lnTo>
                      <a:pt x="317" y="453"/>
                    </a:lnTo>
                    <a:lnTo>
                      <a:pt x="317" y="499"/>
                    </a:lnTo>
                    <a:lnTo>
                      <a:pt x="272" y="499"/>
                    </a:lnTo>
                    <a:lnTo>
                      <a:pt x="181" y="499"/>
                    </a:lnTo>
                    <a:lnTo>
                      <a:pt x="181" y="544"/>
                    </a:lnTo>
                    <a:lnTo>
                      <a:pt x="91" y="544"/>
                    </a:lnTo>
                    <a:lnTo>
                      <a:pt x="91" y="499"/>
                    </a:lnTo>
                    <a:lnTo>
                      <a:pt x="45" y="499"/>
                    </a:lnTo>
                    <a:lnTo>
                      <a:pt x="45" y="453"/>
                    </a:lnTo>
                    <a:lnTo>
                      <a:pt x="0" y="453"/>
                    </a:lnTo>
                    <a:lnTo>
                      <a:pt x="0" y="272"/>
                    </a:lnTo>
                    <a:lnTo>
                      <a:pt x="45" y="27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45"/>
                    </a:lnTo>
                    <a:lnTo>
                      <a:pt x="181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2" name="Freeform 174">
                <a:extLst>
                  <a:ext uri="{FF2B5EF4-FFF2-40B4-BE49-F238E27FC236}">
                    <a16:creationId xmlns:a16="http://schemas.microsoft.com/office/drawing/2014/main" id="{944FE491-6C91-456A-9FFD-7DF54DAC2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341"/>
                <a:ext cx="454" cy="363"/>
              </a:xfrm>
              <a:custGeom>
                <a:avLst/>
                <a:gdLst>
                  <a:gd name="T0" fmla="*/ 454 w 454"/>
                  <a:gd name="T1" fmla="*/ 46 h 363"/>
                  <a:gd name="T2" fmla="*/ 454 w 454"/>
                  <a:gd name="T3" fmla="*/ 91 h 363"/>
                  <a:gd name="T4" fmla="*/ 409 w 454"/>
                  <a:gd name="T5" fmla="*/ 91 h 363"/>
                  <a:gd name="T6" fmla="*/ 409 w 454"/>
                  <a:gd name="T7" fmla="*/ 137 h 363"/>
                  <a:gd name="T8" fmla="*/ 363 w 454"/>
                  <a:gd name="T9" fmla="*/ 137 h 363"/>
                  <a:gd name="T10" fmla="*/ 363 w 454"/>
                  <a:gd name="T11" fmla="*/ 227 h 363"/>
                  <a:gd name="T12" fmla="*/ 318 w 454"/>
                  <a:gd name="T13" fmla="*/ 227 h 363"/>
                  <a:gd name="T14" fmla="*/ 318 w 454"/>
                  <a:gd name="T15" fmla="*/ 182 h 363"/>
                  <a:gd name="T16" fmla="*/ 182 w 454"/>
                  <a:gd name="T17" fmla="*/ 182 h 363"/>
                  <a:gd name="T18" fmla="*/ 182 w 454"/>
                  <a:gd name="T19" fmla="*/ 227 h 363"/>
                  <a:gd name="T20" fmla="*/ 137 w 454"/>
                  <a:gd name="T21" fmla="*/ 227 h 363"/>
                  <a:gd name="T22" fmla="*/ 137 w 454"/>
                  <a:gd name="T23" fmla="*/ 363 h 363"/>
                  <a:gd name="T24" fmla="*/ 46 w 454"/>
                  <a:gd name="T25" fmla="*/ 363 h 363"/>
                  <a:gd name="T26" fmla="*/ 46 w 454"/>
                  <a:gd name="T27" fmla="*/ 318 h 363"/>
                  <a:gd name="T28" fmla="*/ 0 w 454"/>
                  <a:gd name="T29" fmla="*/ 318 h 363"/>
                  <a:gd name="T30" fmla="*/ 0 w 454"/>
                  <a:gd name="T31" fmla="*/ 182 h 363"/>
                  <a:gd name="T32" fmla="*/ 46 w 454"/>
                  <a:gd name="T33" fmla="*/ 182 h 363"/>
                  <a:gd name="T34" fmla="*/ 46 w 454"/>
                  <a:gd name="T35" fmla="*/ 137 h 363"/>
                  <a:gd name="T36" fmla="*/ 91 w 454"/>
                  <a:gd name="T37" fmla="*/ 137 h 363"/>
                  <a:gd name="T38" fmla="*/ 91 w 454"/>
                  <a:gd name="T39" fmla="*/ 0 h 363"/>
                  <a:gd name="T40" fmla="*/ 227 w 454"/>
                  <a:gd name="T41" fmla="*/ 0 h 363"/>
                  <a:gd name="T42" fmla="*/ 227 w 454"/>
                  <a:gd name="T43" fmla="*/ 46 h 363"/>
                  <a:gd name="T44" fmla="*/ 273 w 454"/>
                  <a:gd name="T45" fmla="*/ 46 h 363"/>
                  <a:gd name="T46" fmla="*/ 273 w 454"/>
                  <a:gd name="T47" fmla="*/ 91 h 363"/>
                  <a:gd name="T48" fmla="*/ 363 w 454"/>
                  <a:gd name="T49" fmla="*/ 91 h 363"/>
                  <a:gd name="T50" fmla="*/ 363 w 454"/>
                  <a:gd name="T51" fmla="*/ 46 h 363"/>
                  <a:gd name="T52" fmla="*/ 454 w 454"/>
                  <a:gd name="T53" fmla="*/ 46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63">
                    <a:moveTo>
                      <a:pt x="454" y="46"/>
                    </a:moveTo>
                    <a:lnTo>
                      <a:pt x="454" y="91"/>
                    </a:lnTo>
                    <a:lnTo>
                      <a:pt x="409" y="91"/>
                    </a:lnTo>
                    <a:lnTo>
                      <a:pt x="409" y="137"/>
                    </a:lnTo>
                    <a:lnTo>
                      <a:pt x="363" y="137"/>
                    </a:lnTo>
                    <a:lnTo>
                      <a:pt x="363" y="227"/>
                    </a:lnTo>
                    <a:lnTo>
                      <a:pt x="318" y="227"/>
                    </a:lnTo>
                    <a:lnTo>
                      <a:pt x="318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363"/>
                    </a:lnTo>
                    <a:lnTo>
                      <a:pt x="46" y="363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182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91" y="137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46"/>
                    </a:lnTo>
                    <a:lnTo>
                      <a:pt x="273" y="46"/>
                    </a:lnTo>
                    <a:lnTo>
                      <a:pt x="273" y="91"/>
                    </a:lnTo>
                    <a:lnTo>
                      <a:pt x="363" y="91"/>
                    </a:lnTo>
                    <a:lnTo>
                      <a:pt x="363" y="46"/>
                    </a:lnTo>
                    <a:lnTo>
                      <a:pt x="454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3" name="Freeform 175">
                <a:extLst>
                  <a:ext uri="{FF2B5EF4-FFF2-40B4-BE49-F238E27FC236}">
                    <a16:creationId xmlns:a16="http://schemas.microsoft.com/office/drawing/2014/main" id="{0A48E53B-AE64-40B0-BC1D-E1695FEEC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525"/>
                <a:ext cx="545" cy="408"/>
              </a:xfrm>
              <a:custGeom>
                <a:avLst/>
                <a:gdLst>
                  <a:gd name="T0" fmla="*/ 272 w 545"/>
                  <a:gd name="T1" fmla="*/ 45 h 408"/>
                  <a:gd name="T2" fmla="*/ 272 w 545"/>
                  <a:gd name="T3" fmla="*/ 136 h 408"/>
                  <a:gd name="T4" fmla="*/ 227 w 545"/>
                  <a:gd name="T5" fmla="*/ 136 h 408"/>
                  <a:gd name="T6" fmla="*/ 227 w 545"/>
                  <a:gd name="T7" fmla="*/ 181 h 408"/>
                  <a:gd name="T8" fmla="*/ 318 w 545"/>
                  <a:gd name="T9" fmla="*/ 181 h 408"/>
                  <a:gd name="T10" fmla="*/ 318 w 545"/>
                  <a:gd name="T11" fmla="*/ 136 h 408"/>
                  <a:gd name="T12" fmla="*/ 363 w 545"/>
                  <a:gd name="T13" fmla="*/ 136 h 408"/>
                  <a:gd name="T14" fmla="*/ 363 w 545"/>
                  <a:gd name="T15" fmla="*/ 181 h 408"/>
                  <a:gd name="T16" fmla="*/ 408 w 545"/>
                  <a:gd name="T17" fmla="*/ 181 h 408"/>
                  <a:gd name="T18" fmla="*/ 408 w 545"/>
                  <a:gd name="T19" fmla="*/ 136 h 408"/>
                  <a:gd name="T20" fmla="*/ 454 w 545"/>
                  <a:gd name="T21" fmla="*/ 136 h 408"/>
                  <a:gd name="T22" fmla="*/ 454 w 545"/>
                  <a:gd name="T23" fmla="*/ 91 h 408"/>
                  <a:gd name="T24" fmla="*/ 318 w 545"/>
                  <a:gd name="T25" fmla="*/ 91 h 408"/>
                  <a:gd name="T26" fmla="*/ 318 w 545"/>
                  <a:gd name="T27" fmla="*/ 0 h 408"/>
                  <a:gd name="T28" fmla="*/ 454 w 545"/>
                  <a:gd name="T29" fmla="*/ 0 h 408"/>
                  <a:gd name="T30" fmla="*/ 454 w 545"/>
                  <a:gd name="T31" fmla="*/ 45 h 408"/>
                  <a:gd name="T32" fmla="*/ 545 w 545"/>
                  <a:gd name="T33" fmla="*/ 45 h 408"/>
                  <a:gd name="T34" fmla="*/ 545 w 545"/>
                  <a:gd name="T35" fmla="*/ 91 h 408"/>
                  <a:gd name="T36" fmla="*/ 499 w 545"/>
                  <a:gd name="T37" fmla="*/ 91 h 408"/>
                  <a:gd name="T38" fmla="*/ 499 w 545"/>
                  <a:gd name="T39" fmla="*/ 181 h 408"/>
                  <a:gd name="T40" fmla="*/ 454 w 545"/>
                  <a:gd name="T41" fmla="*/ 181 h 408"/>
                  <a:gd name="T42" fmla="*/ 454 w 545"/>
                  <a:gd name="T43" fmla="*/ 363 h 408"/>
                  <a:gd name="T44" fmla="*/ 318 w 545"/>
                  <a:gd name="T45" fmla="*/ 363 h 408"/>
                  <a:gd name="T46" fmla="*/ 318 w 545"/>
                  <a:gd name="T47" fmla="*/ 408 h 408"/>
                  <a:gd name="T48" fmla="*/ 272 w 545"/>
                  <a:gd name="T49" fmla="*/ 408 h 408"/>
                  <a:gd name="T50" fmla="*/ 272 w 545"/>
                  <a:gd name="T51" fmla="*/ 317 h 408"/>
                  <a:gd name="T52" fmla="*/ 46 w 545"/>
                  <a:gd name="T53" fmla="*/ 317 h 408"/>
                  <a:gd name="T54" fmla="*/ 46 w 545"/>
                  <a:gd name="T55" fmla="*/ 272 h 408"/>
                  <a:gd name="T56" fmla="*/ 0 w 545"/>
                  <a:gd name="T57" fmla="*/ 272 h 408"/>
                  <a:gd name="T58" fmla="*/ 0 w 545"/>
                  <a:gd name="T59" fmla="*/ 181 h 408"/>
                  <a:gd name="T60" fmla="*/ 136 w 545"/>
                  <a:gd name="T61" fmla="*/ 181 h 408"/>
                  <a:gd name="T62" fmla="*/ 136 w 545"/>
                  <a:gd name="T63" fmla="*/ 91 h 408"/>
                  <a:gd name="T64" fmla="*/ 182 w 545"/>
                  <a:gd name="T65" fmla="*/ 91 h 408"/>
                  <a:gd name="T66" fmla="*/ 182 w 545"/>
                  <a:gd name="T67" fmla="*/ 45 h 408"/>
                  <a:gd name="T68" fmla="*/ 272 w 545"/>
                  <a:gd name="T69" fmla="*/ 45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408">
                    <a:moveTo>
                      <a:pt x="272" y="45"/>
                    </a:moveTo>
                    <a:lnTo>
                      <a:pt x="272" y="136"/>
                    </a:lnTo>
                    <a:lnTo>
                      <a:pt x="227" y="136"/>
                    </a:lnTo>
                    <a:lnTo>
                      <a:pt x="227" y="181"/>
                    </a:lnTo>
                    <a:lnTo>
                      <a:pt x="318" y="181"/>
                    </a:lnTo>
                    <a:lnTo>
                      <a:pt x="318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408" y="181"/>
                    </a:lnTo>
                    <a:lnTo>
                      <a:pt x="408" y="136"/>
                    </a:lnTo>
                    <a:lnTo>
                      <a:pt x="454" y="136"/>
                    </a:lnTo>
                    <a:lnTo>
                      <a:pt x="454" y="91"/>
                    </a:lnTo>
                    <a:lnTo>
                      <a:pt x="318" y="91"/>
                    </a:lnTo>
                    <a:lnTo>
                      <a:pt x="318" y="0"/>
                    </a:lnTo>
                    <a:lnTo>
                      <a:pt x="454" y="0"/>
                    </a:lnTo>
                    <a:lnTo>
                      <a:pt x="454" y="45"/>
                    </a:lnTo>
                    <a:lnTo>
                      <a:pt x="545" y="45"/>
                    </a:lnTo>
                    <a:lnTo>
                      <a:pt x="545" y="91"/>
                    </a:lnTo>
                    <a:lnTo>
                      <a:pt x="499" y="91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54" y="363"/>
                    </a:lnTo>
                    <a:lnTo>
                      <a:pt x="318" y="363"/>
                    </a:lnTo>
                    <a:lnTo>
                      <a:pt x="318" y="408"/>
                    </a:lnTo>
                    <a:lnTo>
                      <a:pt x="272" y="408"/>
                    </a:lnTo>
                    <a:lnTo>
                      <a:pt x="272" y="317"/>
                    </a:lnTo>
                    <a:lnTo>
                      <a:pt x="46" y="317"/>
                    </a:lnTo>
                    <a:lnTo>
                      <a:pt x="46" y="272"/>
                    </a:lnTo>
                    <a:lnTo>
                      <a:pt x="0" y="272"/>
                    </a:lnTo>
                    <a:lnTo>
                      <a:pt x="0" y="181"/>
                    </a:lnTo>
                    <a:lnTo>
                      <a:pt x="136" y="181"/>
                    </a:lnTo>
                    <a:lnTo>
                      <a:pt x="136" y="91"/>
                    </a:lnTo>
                    <a:lnTo>
                      <a:pt x="182" y="91"/>
                    </a:lnTo>
                    <a:lnTo>
                      <a:pt x="182" y="45"/>
                    </a:lnTo>
                    <a:lnTo>
                      <a:pt x="272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424" name="Freeform 176">
                <a:extLst>
                  <a:ext uri="{FF2B5EF4-FFF2-40B4-BE49-F238E27FC236}">
                    <a16:creationId xmlns:a16="http://schemas.microsoft.com/office/drawing/2014/main" id="{308C7E7A-F4E4-4A9C-930F-E1007099FD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164"/>
                <a:ext cx="1905" cy="1316"/>
              </a:xfrm>
              <a:custGeom>
                <a:avLst/>
                <a:gdLst>
                  <a:gd name="T0" fmla="*/ 136 w 1905"/>
                  <a:gd name="T1" fmla="*/ 1270 h 1316"/>
                  <a:gd name="T2" fmla="*/ 45 w 1905"/>
                  <a:gd name="T3" fmla="*/ 1270 h 1316"/>
                  <a:gd name="T4" fmla="*/ 45 w 1905"/>
                  <a:gd name="T5" fmla="*/ 1225 h 1316"/>
                  <a:gd name="T6" fmla="*/ 91 w 1905"/>
                  <a:gd name="T7" fmla="*/ 1089 h 1316"/>
                  <a:gd name="T8" fmla="*/ 136 w 1905"/>
                  <a:gd name="T9" fmla="*/ 907 h 1316"/>
                  <a:gd name="T10" fmla="*/ 272 w 1905"/>
                  <a:gd name="T11" fmla="*/ 817 h 1316"/>
                  <a:gd name="T12" fmla="*/ 408 w 1905"/>
                  <a:gd name="T13" fmla="*/ 681 h 1316"/>
                  <a:gd name="T14" fmla="*/ 499 w 1905"/>
                  <a:gd name="T15" fmla="*/ 817 h 1316"/>
                  <a:gd name="T16" fmla="*/ 635 w 1905"/>
                  <a:gd name="T17" fmla="*/ 771 h 1316"/>
                  <a:gd name="T18" fmla="*/ 680 w 1905"/>
                  <a:gd name="T19" fmla="*/ 545 h 1316"/>
                  <a:gd name="T20" fmla="*/ 816 w 1905"/>
                  <a:gd name="T21" fmla="*/ 454 h 1316"/>
                  <a:gd name="T22" fmla="*/ 862 w 1905"/>
                  <a:gd name="T23" fmla="*/ 91 h 1316"/>
                  <a:gd name="T24" fmla="*/ 998 w 1905"/>
                  <a:gd name="T25" fmla="*/ 46 h 1316"/>
                  <a:gd name="T26" fmla="*/ 1043 w 1905"/>
                  <a:gd name="T27" fmla="*/ 91 h 1316"/>
                  <a:gd name="T28" fmla="*/ 1134 w 1905"/>
                  <a:gd name="T29" fmla="*/ 136 h 1316"/>
                  <a:gd name="T30" fmla="*/ 1179 w 1905"/>
                  <a:gd name="T31" fmla="*/ 363 h 1316"/>
                  <a:gd name="T32" fmla="*/ 1270 w 1905"/>
                  <a:gd name="T33" fmla="*/ 454 h 1316"/>
                  <a:gd name="T34" fmla="*/ 1315 w 1905"/>
                  <a:gd name="T35" fmla="*/ 545 h 1316"/>
                  <a:gd name="T36" fmla="*/ 1542 w 1905"/>
                  <a:gd name="T37" fmla="*/ 635 h 1316"/>
                  <a:gd name="T38" fmla="*/ 1587 w 1905"/>
                  <a:gd name="T39" fmla="*/ 726 h 1316"/>
                  <a:gd name="T40" fmla="*/ 1724 w 1905"/>
                  <a:gd name="T41" fmla="*/ 771 h 1316"/>
                  <a:gd name="T42" fmla="*/ 1814 w 1905"/>
                  <a:gd name="T43" fmla="*/ 681 h 1316"/>
                  <a:gd name="T44" fmla="*/ 1860 w 1905"/>
                  <a:gd name="T45" fmla="*/ 726 h 1316"/>
                  <a:gd name="T46" fmla="*/ 1814 w 1905"/>
                  <a:gd name="T47" fmla="*/ 817 h 1316"/>
                  <a:gd name="T48" fmla="*/ 1814 w 1905"/>
                  <a:gd name="T49" fmla="*/ 907 h 1316"/>
                  <a:gd name="T50" fmla="*/ 1860 w 1905"/>
                  <a:gd name="T51" fmla="*/ 1089 h 1316"/>
                  <a:gd name="T52" fmla="*/ 1724 w 1905"/>
                  <a:gd name="T53" fmla="*/ 1043 h 1316"/>
                  <a:gd name="T54" fmla="*/ 1451 w 1905"/>
                  <a:gd name="T55" fmla="*/ 1043 h 1316"/>
                  <a:gd name="T56" fmla="*/ 1225 w 1905"/>
                  <a:gd name="T57" fmla="*/ 1089 h 1316"/>
                  <a:gd name="T58" fmla="*/ 1179 w 1905"/>
                  <a:gd name="T59" fmla="*/ 1180 h 1316"/>
                  <a:gd name="T60" fmla="*/ 1089 w 1905"/>
                  <a:gd name="T61" fmla="*/ 1225 h 1316"/>
                  <a:gd name="T62" fmla="*/ 1043 w 1905"/>
                  <a:gd name="T63" fmla="*/ 1316 h 1316"/>
                  <a:gd name="T64" fmla="*/ 907 w 1905"/>
                  <a:gd name="T65" fmla="*/ 1270 h 1316"/>
                  <a:gd name="T66" fmla="*/ 862 w 1905"/>
                  <a:gd name="T67" fmla="*/ 1180 h 1316"/>
                  <a:gd name="T68" fmla="*/ 771 w 1905"/>
                  <a:gd name="T69" fmla="*/ 1134 h 1316"/>
                  <a:gd name="T70" fmla="*/ 726 w 1905"/>
                  <a:gd name="T71" fmla="*/ 1043 h 1316"/>
                  <a:gd name="T72" fmla="*/ 499 w 1905"/>
                  <a:gd name="T73" fmla="*/ 998 h 1316"/>
                  <a:gd name="T74" fmla="*/ 454 w 1905"/>
                  <a:gd name="T75" fmla="*/ 1089 h 1316"/>
                  <a:gd name="T76" fmla="*/ 363 w 1905"/>
                  <a:gd name="T77" fmla="*/ 998 h 1316"/>
                  <a:gd name="T78" fmla="*/ 227 w 1905"/>
                  <a:gd name="T79" fmla="*/ 998 h 1316"/>
                  <a:gd name="T80" fmla="*/ 227 w 1905"/>
                  <a:gd name="T81" fmla="*/ 1043 h 1316"/>
                  <a:gd name="T82" fmla="*/ 317 w 1905"/>
                  <a:gd name="T83" fmla="*/ 1180 h 1316"/>
                  <a:gd name="T84" fmla="*/ 408 w 1905"/>
                  <a:gd name="T85" fmla="*/ 1225 h 1316"/>
                  <a:gd name="T86" fmla="*/ 227 w 1905"/>
                  <a:gd name="T87" fmla="*/ 1225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05" h="1316">
                    <a:moveTo>
                      <a:pt x="181" y="1225"/>
                    </a:moveTo>
                    <a:lnTo>
                      <a:pt x="181" y="1270"/>
                    </a:lnTo>
                    <a:lnTo>
                      <a:pt x="136" y="1270"/>
                    </a:lnTo>
                    <a:lnTo>
                      <a:pt x="136" y="1316"/>
                    </a:lnTo>
                    <a:lnTo>
                      <a:pt x="45" y="1316"/>
                    </a:lnTo>
                    <a:lnTo>
                      <a:pt x="45" y="1270"/>
                    </a:lnTo>
                    <a:lnTo>
                      <a:pt x="0" y="1270"/>
                    </a:lnTo>
                    <a:lnTo>
                      <a:pt x="0" y="1225"/>
                    </a:lnTo>
                    <a:lnTo>
                      <a:pt x="45" y="1225"/>
                    </a:lnTo>
                    <a:lnTo>
                      <a:pt x="45" y="1180"/>
                    </a:lnTo>
                    <a:lnTo>
                      <a:pt x="91" y="1180"/>
                    </a:lnTo>
                    <a:lnTo>
                      <a:pt x="91" y="1089"/>
                    </a:lnTo>
                    <a:lnTo>
                      <a:pt x="45" y="1089"/>
                    </a:lnTo>
                    <a:lnTo>
                      <a:pt x="45" y="907"/>
                    </a:lnTo>
                    <a:lnTo>
                      <a:pt x="136" y="907"/>
                    </a:lnTo>
                    <a:lnTo>
                      <a:pt x="136" y="862"/>
                    </a:lnTo>
                    <a:lnTo>
                      <a:pt x="272" y="862"/>
                    </a:lnTo>
                    <a:lnTo>
                      <a:pt x="272" y="817"/>
                    </a:lnTo>
                    <a:lnTo>
                      <a:pt x="317" y="817"/>
                    </a:lnTo>
                    <a:lnTo>
                      <a:pt x="317" y="681"/>
                    </a:lnTo>
                    <a:lnTo>
                      <a:pt x="408" y="681"/>
                    </a:lnTo>
                    <a:lnTo>
                      <a:pt x="408" y="726"/>
                    </a:lnTo>
                    <a:lnTo>
                      <a:pt x="499" y="726"/>
                    </a:lnTo>
                    <a:lnTo>
                      <a:pt x="499" y="817"/>
                    </a:lnTo>
                    <a:lnTo>
                      <a:pt x="590" y="817"/>
                    </a:lnTo>
                    <a:lnTo>
                      <a:pt x="590" y="771"/>
                    </a:lnTo>
                    <a:lnTo>
                      <a:pt x="635" y="771"/>
                    </a:lnTo>
                    <a:lnTo>
                      <a:pt x="635" y="635"/>
                    </a:lnTo>
                    <a:lnTo>
                      <a:pt x="680" y="635"/>
                    </a:lnTo>
                    <a:lnTo>
                      <a:pt x="680" y="545"/>
                    </a:lnTo>
                    <a:lnTo>
                      <a:pt x="771" y="545"/>
                    </a:lnTo>
                    <a:lnTo>
                      <a:pt x="771" y="454"/>
                    </a:lnTo>
                    <a:lnTo>
                      <a:pt x="816" y="454"/>
                    </a:lnTo>
                    <a:lnTo>
                      <a:pt x="816" y="363"/>
                    </a:lnTo>
                    <a:lnTo>
                      <a:pt x="862" y="363"/>
                    </a:lnTo>
                    <a:lnTo>
                      <a:pt x="862" y="91"/>
                    </a:lnTo>
                    <a:lnTo>
                      <a:pt x="952" y="91"/>
                    </a:lnTo>
                    <a:lnTo>
                      <a:pt x="952" y="46"/>
                    </a:lnTo>
                    <a:lnTo>
                      <a:pt x="998" y="46"/>
                    </a:lnTo>
                    <a:lnTo>
                      <a:pt x="998" y="0"/>
                    </a:lnTo>
                    <a:lnTo>
                      <a:pt x="1043" y="0"/>
                    </a:lnTo>
                    <a:lnTo>
                      <a:pt x="1043" y="91"/>
                    </a:lnTo>
                    <a:lnTo>
                      <a:pt x="1089" y="91"/>
                    </a:lnTo>
                    <a:lnTo>
                      <a:pt x="1089" y="136"/>
                    </a:lnTo>
                    <a:lnTo>
                      <a:pt x="1134" y="136"/>
                    </a:lnTo>
                    <a:lnTo>
                      <a:pt x="1134" y="272"/>
                    </a:lnTo>
                    <a:lnTo>
                      <a:pt x="1179" y="272"/>
                    </a:lnTo>
                    <a:lnTo>
                      <a:pt x="1179" y="363"/>
                    </a:lnTo>
                    <a:lnTo>
                      <a:pt x="1225" y="363"/>
                    </a:lnTo>
                    <a:lnTo>
                      <a:pt x="1225" y="454"/>
                    </a:lnTo>
                    <a:lnTo>
                      <a:pt x="1270" y="454"/>
                    </a:lnTo>
                    <a:lnTo>
                      <a:pt x="1270" y="499"/>
                    </a:lnTo>
                    <a:lnTo>
                      <a:pt x="1315" y="499"/>
                    </a:lnTo>
                    <a:lnTo>
                      <a:pt x="1315" y="545"/>
                    </a:lnTo>
                    <a:lnTo>
                      <a:pt x="1406" y="545"/>
                    </a:lnTo>
                    <a:lnTo>
                      <a:pt x="1406" y="635"/>
                    </a:lnTo>
                    <a:lnTo>
                      <a:pt x="1542" y="635"/>
                    </a:lnTo>
                    <a:lnTo>
                      <a:pt x="1542" y="681"/>
                    </a:lnTo>
                    <a:lnTo>
                      <a:pt x="1587" y="681"/>
                    </a:lnTo>
                    <a:lnTo>
                      <a:pt x="1587" y="726"/>
                    </a:lnTo>
                    <a:lnTo>
                      <a:pt x="1633" y="726"/>
                    </a:lnTo>
                    <a:lnTo>
                      <a:pt x="1633" y="771"/>
                    </a:lnTo>
                    <a:lnTo>
                      <a:pt x="1724" y="771"/>
                    </a:lnTo>
                    <a:lnTo>
                      <a:pt x="1724" y="726"/>
                    </a:lnTo>
                    <a:lnTo>
                      <a:pt x="1814" y="726"/>
                    </a:lnTo>
                    <a:lnTo>
                      <a:pt x="1814" y="681"/>
                    </a:lnTo>
                    <a:lnTo>
                      <a:pt x="1905" y="681"/>
                    </a:lnTo>
                    <a:lnTo>
                      <a:pt x="1905" y="726"/>
                    </a:lnTo>
                    <a:lnTo>
                      <a:pt x="1860" y="726"/>
                    </a:lnTo>
                    <a:lnTo>
                      <a:pt x="1860" y="771"/>
                    </a:lnTo>
                    <a:lnTo>
                      <a:pt x="1814" y="771"/>
                    </a:lnTo>
                    <a:lnTo>
                      <a:pt x="1814" y="817"/>
                    </a:lnTo>
                    <a:lnTo>
                      <a:pt x="1769" y="817"/>
                    </a:lnTo>
                    <a:lnTo>
                      <a:pt x="1769" y="907"/>
                    </a:lnTo>
                    <a:lnTo>
                      <a:pt x="1814" y="907"/>
                    </a:lnTo>
                    <a:lnTo>
                      <a:pt x="1814" y="1043"/>
                    </a:lnTo>
                    <a:lnTo>
                      <a:pt x="1860" y="1043"/>
                    </a:lnTo>
                    <a:lnTo>
                      <a:pt x="1860" y="1089"/>
                    </a:lnTo>
                    <a:lnTo>
                      <a:pt x="1769" y="1089"/>
                    </a:lnTo>
                    <a:lnTo>
                      <a:pt x="1769" y="1043"/>
                    </a:lnTo>
                    <a:lnTo>
                      <a:pt x="1724" y="1043"/>
                    </a:lnTo>
                    <a:lnTo>
                      <a:pt x="1724" y="1089"/>
                    </a:lnTo>
                    <a:lnTo>
                      <a:pt x="1451" y="1089"/>
                    </a:lnTo>
                    <a:lnTo>
                      <a:pt x="1451" y="1043"/>
                    </a:lnTo>
                    <a:lnTo>
                      <a:pt x="1361" y="1043"/>
                    </a:lnTo>
                    <a:lnTo>
                      <a:pt x="1361" y="1089"/>
                    </a:lnTo>
                    <a:lnTo>
                      <a:pt x="1225" y="1089"/>
                    </a:lnTo>
                    <a:lnTo>
                      <a:pt x="1225" y="1134"/>
                    </a:lnTo>
                    <a:lnTo>
                      <a:pt x="1179" y="1134"/>
                    </a:lnTo>
                    <a:lnTo>
                      <a:pt x="1179" y="1180"/>
                    </a:lnTo>
                    <a:lnTo>
                      <a:pt x="1134" y="1180"/>
                    </a:lnTo>
                    <a:lnTo>
                      <a:pt x="1134" y="1225"/>
                    </a:lnTo>
                    <a:lnTo>
                      <a:pt x="1089" y="1225"/>
                    </a:lnTo>
                    <a:lnTo>
                      <a:pt x="1089" y="1270"/>
                    </a:lnTo>
                    <a:lnTo>
                      <a:pt x="1043" y="1270"/>
                    </a:lnTo>
                    <a:lnTo>
                      <a:pt x="1043" y="1316"/>
                    </a:lnTo>
                    <a:lnTo>
                      <a:pt x="998" y="1316"/>
                    </a:lnTo>
                    <a:lnTo>
                      <a:pt x="998" y="1270"/>
                    </a:lnTo>
                    <a:lnTo>
                      <a:pt x="907" y="1270"/>
                    </a:lnTo>
                    <a:lnTo>
                      <a:pt x="907" y="1225"/>
                    </a:lnTo>
                    <a:lnTo>
                      <a:pt x="862" y="1225"/>
                    </a:lnTo>
                    <a:lnTo>
                      <a:pt x="862" y="1180"/>
                    </a:lnTo>
                    <a:lnTo>
                      <a:pt x="816" y="1180"/>
                    </a:lnTo>
                    <a:lnTo>
                      <a:pt x="816" y="1134"/>
                    </a:lnTo>
                    <a:lnTo>
                      <a:pt x="771" y="1134"/>
                    </a:lnTo>
                    <a:lnTo>
                      <a:pt x="771" y="1089"/>
                    </a:lnTo>
                    <a:lnTo>
                      <a:pt x="726" y="1089"/>
                    </a:lnTo>
                    <a:lnTo>
                      <a:pt x="726" y="1043"/>
                    </a:lnTo>
                    <a:lnTo>
                      <a:pt x="680" y="1043"/>
                    </a:lnTo>
                    <a:lnTo>
                      <a:pt x="680" y="998"/>
                    </a:lnTo>
                    <a:lnTo>
                      <a:pt x="499" y="998"/>
                    </a:lnTo>
                    <a:lnTo>
                      <a:pt x="499" y="1043"/>
                    </a:lnTo>
                    <a:lnTo>
                      <a:pt x="454" y="1043"/>
                    </a:lnTo>
                    <a:lnTo>
                      <a:pt x="454" y="1089"/>
                    </a:lnTo>
                    <a:lnTo>
                      <a:pt x="408" y="1089"/>
                    </a:lnTo>
                    <a:lnTo>
                      <a:pt x="408" y="998"/>
                    </a:lnTo>
                    <a:lnTo>
                      <a:pt x="363" y="998"/>
                    </a:lnTo>
                    <a:lnTo>
                      <a:pt x="363" y="953"/>
                    </a:lnTo>
                    <a:lnTo>
                      <a:pt x="227" y="953"/>
                    </a:lnTo>
                    <a:lnTo>
                      <a:pt x="227" y="998"/>
                    </a:lnTo>
                    <a:lnTo>
                      <a:pt x="181" y="998"/>
                    </a:lnTo>
                    <a:lnTo>
                      <a:pt x="181" y="1043"/>
                    </a:lnTo>
                    <a:lnTo>
                      <a:pt x="227" y="1043"/>
                    </a:lnTo>
                    <a:lnTo>
                      <a:pt x="227" y="1089"/>
                    </a:lnTo>
                    <a:lnTo>
                      <a:pt x="317" y="1089"/>
                    </a:lnTo>
                    <a:lnTo>
                      <a:pt x="317" y="1180"/>
                    </a:lnTo>
                    <a:lnTo>
                      <a:pt x="363" y="1180"/>
                    </a:lnTo>
                    <a:lnTo>
                      <a:pt x="363" y="1225"/>
                    </a:lnTo>
                    <a:lnTo>
                      <a:pt x="408" y="1225"/>
                    </a:lnTo>
                    <a:lnTo>
                      <a:pt x="363" y="1270"/>
                    </a:lnTo>
                    <a:lnTo>
                      <a:pt x="227" y="1270"/>
                    </a:lnTo>
                    <a:lnTo>
                      <a:pt x="227" y="1225"/>
                    </a:lnTo>
                    <a:lnTo>
                      <a:pt x="181" y="1225"/>
                    </a:lnTo>
                    <a:lnTo>
                      <a:pt x="181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2" name="AutoShape 4">
            <a:extLst>
              <a:ext uri="{FF2B5EF4-FFF2-40B4-BE49-F238E27FC236}">
                <a16:creationId xmlns:a16="http://schemas.microsoft.com/office/drawing/2014/main" id="{95F37C6D-355A-4A0B-B2BC-7BFD1C952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00FF00"/>
              </a:gs>
              <a:gs pos="100000">
                <a:srgbClr val="33CC33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8370" name="Rectangle 2">
            <a:extLst>
              <a:ext uri="{FF2B5EF4-FFF2-40B4-BE49-F238E27FC236}">
                <a16:creationId xmlns:a16="http://schemas.microsoft.com/office/drawing/2014/main" id="{3CEC7535-50A5-48E6-A37A-A317EF584FB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地域別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BF4934D8-3C37-4C8D-A0E8-009DCEEA9758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7422719"/>
              </p:ext>
            </p:extLst>
          </p:nvPr>
        </p:nvGraphicFramePr>
        <p:xfrm>
          <a:off x="971550" y="1176338"/>
          <a:ext cx="7996238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8373" name="Group 5">
            <a:extLst>
              <a:ext uri="{FF2B5EF4-FFF2-40B4-BE49-F238E27FC236}">
                <a16:creationId xmlns:a16="http://schemas.microsoft.com/office/drawing/2014/main" id="{068263D4-4042-4B7A-A63E-7FE1E9641824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254500"/>
            <a:ext cx="3168650" cy="1924050"/>
            <a:chOff x="172" y="164"/>
            <a:chExt cx="5851" cy="3946"/>
          </a:xfrm>
        </p:grpSpPr>
        <p:grpSp>
          <p:nvGrpSpPr>
            <p:cNvPr id="58374" name="Group 6">
              <a:extLst>
                <a:ext uri="{FF2B5EF4-FFF2-40B4-BE49-F238E27FC236}">
                  <a16:creationId xmlns:a16="http://schemas.microsoft.com/office/drawing/2014/main" id="{E4E86ACE-0538-477C-9D46-C461BC93EC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3339"/>
              <a:ext cx="681" cy="409"/>
              <a:chOff x="1124" y="3339"/>
              <a:chExt cx="681" cy="409"/>
            </a:xfrm>
          </p:grpSpPr>
          <p:sp>
            <p:nvSpPr>
              <p:cNvPr id="58375" name="Freeform 7">
                <a:extLst>
                  <a:ext uri="{FF2B5EF4-FFF2-40B4-BE49-F238E27FC236}">
                    <a16:creationId xmlns:a16="http://schemas.microsoft.com/office/drawing/2014/main" id="{2704322C-29C5-4B6D-A835-C2BE8810E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339"/>
                <a:ext cx="408" cy="318"/>
              </a:xfrm>
              <a:custGeom>
                <a:avLst/>
                <a:gdLst>
                  <a:gd name="T0" fmla="*/ 408 w 408"/>
                  <a:gd name="T1" fmla="*/ 91 h 318"/>
                  <a:gd name="T2" fmla="*/ 227 w 408"/>
                  <a:gd name="T3" fmla="*/ 91 h 318"/>
                  <a:gd name="T4" fmla="*/ 227 w 408"/>
                  <a:gd name="T5" fmla="*/ 0 h 318"/>
                  <a:gd name="T6" fmla="*/ 136 w 408"/>
                  <a:gd name="T7" fmla="*/ 0 h 318"/>
                  <a:gd name="T8" fmla="*/ 136 w 408"/>
                  <a:gd name="T9" fmla="*/ 91 h 318"/>
                  <a:gd name="T10" fmla="*/ 91 w 408"/>
                  <a:gd name="T11" fmla="*/ 91 h 318"/>
                  <a:gd name="T12" fmla="*/ 91 w 408"/>
                  <a:gd name="T13" fmla="*/ 136 h 318"/>
                  <a:gd name="T14" fmla="*/ 0 w 408"/>
                  <a:gd name="T15" fmla="*/ 136 h 318"/>
                  <a:gd name="T16" fmla="*/ 0 w 408"/>
                  <a:gd name="T17" fmla="*/ 318 h 318"/>
                  <a:gd name="T18" fmla="*/ 46 w 408"/>
                  <a:gd name="T19" fmla="*/ 318 h 318"/>
                  <a:gd name="T20" fmla="*/ 46 w 408"/>
                  <a:gd name="T21" fmla="*/ 273 h 318"/>
                  <a:gd name="T22" fmla="*/ 91 w 408"/>
                  <a:gd name="T23" fmla="*/ 273 h 318"/>
                  <a:gd name="T24" fmla="*/ 91 w 408"/>
                  <a:gd name="T25" fmla="*/ 227 h 318"/>
                  <a:gd name="T26" fmla="*/ 136 w 408"/>
                  <a:gd name="T27" fmla="*/ 227 h 318"/>
                  <a:gd name="T28" fmla="*/ 136 w 408"/>
                  <a:gd name="T29" fmla="*/ 182 h 318"/>
                  <a:gd name="T30" fmla="*/ 227 w 408"/>
                  <a:gd name="T31" fmla="*/ 182 h 318"/>
                  <a:gd name="T32" fmla="*/ 227 w 408"/>
                  <a:gd name="T33" fmla="*/ 136 h 318"/>
                  <a:gd name="T34" fmla="*/ 408 w 408"/>
                  <a:gd name="T35" fmla="*/ 136 h 318"/>
                  <a:gd name="T36" fmla="*/ 408 w 408"/>
                  <a:gd name="T37" fmla="*/ 91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8" h="318">
                    <a:moveTo>
                      <a:pt x="408" y="91"/>
                    </a:moveTo>
                    <a:lnTo>
                      <a:pt x="227" y="91"/>
                    </a:lnTo>
                    <a:lnTo>
                      <a:pt x="227" y="0"/>
                    </a:lnTo>
                    <a:lnTo>
                      <a:pt x="136" y="0"/>
                    </a:lnTo>
                    <a:lnTo>
                      <a:pt x="136" y="91"/>
                    </a:lnTo>
                    <a:lnTo>
                      <a:pt x="91" y="91"/>
                    </a:lnTo>
                    <a:lnTo>
                      <a:pt x="91" y="136"/>
                    </a:lnTo>
                    <a:lnTo>
                      <a:pt x="0" y="136"/>
                    </a:lnTo>
                    <a:lnTo>
                      <a:pt x="0" y="318"/>
                    </a:lnTo>
                    <a:lnTo>
                      <a:pt x="46" y="318"/>
                    </a:lnTo>
                    <a:lnTo>
                      <a:pt x="46" y="273"/>
                    </a:lnTo>
                    <a:lnTo>
                      <a:pt x="91" y="273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182"/>
                    </a:lnTo>
                    <a:lnTo>
                      <a:pt x="227" y="182"/>
                    </a:lnTo>
                    <a:lnTo>
                      <a:pt x="227" y="136"/>
                    </a:lnTo>
                    <a:lnTo>
                      <a:pt x="408" y="136"/>
                    </a:lnTo>
                    <a:lnTo>
                      <a:pt x="408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76" name="Freeform 8">
                <a:extLst>
                  <a:ext uri="{FF2B5EF4-FFF2-40B4-BE49-F238E27FC236}">
                    <a16:creationId xmlns:a16="http://schemas.microsoft.com/office/drawing/2014/main" id="{A3BA898B-2CF8-4DFC-BED2-C7E010952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339"/>
                <a:ext cx="273" cy="91"/>
              </a:xfrm>
              <a:custGeom>
                <a:avLst/>
                <a:gdLst>
                  <a:gd name="T0" fmla="*/ 0 w 273"/>
                  <a:gd name="T1" fmla="*/ 0 h 91"/>
                  <a:gd name="T2" fmla="*/ 0 w 273"/>
                  <a:gd name="T3" fmla="*/ 91 h 91"/>
                  <a:gd name="T4" fmla="*/ 46 w 273"/>
                  <a:gd name="T5" fmla="*/ 91 h 91"/>
                  <a:gd name="T6" fmla="*/ 46 w 273"/>
                  <a:gd name="T7" fmla="*/ 46 h 91"/>
                  <a:gd name="T8" fmla="*/ 91 w 273"/>
                  <a:gd name="T9" fmla="*/ 46 h 91"/>
                  <a:gd name="T10" fmla="*/ 91 w 273"/>
                  <a:gd name="T11" fmla="*/ 91 h 91"/>
                  <a:gd name="T12" fmla="*/ 273 w 273"/>
                  <a:gd name="T13" fmla="*/ 91 h 91"/>
                  <a:gd name="T14" fmla="*/ 273 w 273"/>
                  <a:gd name="T15" fmla="*/ 46 h 91"/>
                  <a:gd name="T16" fmla="*/ 227 w 273"/>
                  <a:gd name="T17" fmla="*/ 46 h 91"/>
                  <a:gd name="T18" fmla="*/ 227 w 273"/>
                  <a:gd name="T19" fmla="*/ 0 h 91"/>
                  <a:gd name="T20" fmla="*/ 0 w 273"/>
                  <a:gd name="T21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91">
                    <a:moveTo>
                      <a:pt x="0" y="0"/>
                    </a:moveTo>
                    <a:lnTo>
                      <a:pt x="0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91" y="46"/>
                    </a:lnTo>
                    <a:lnTo>
                      <a:pt x="91" y="91"/>
                    </a:lnTo>
                    <a:lnTo>
                      <a:pt x="273" y="91"/>
                    </a:lnTo>
                    <a:lnTo>
                      <a:pt x="273" y="46"/>
                    </a:lnTo>
                    <a:lnTo>
                      <a:pt x="227" y="4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77" name="Freeform 9">
                <a:extLst>
                  <a:ext uri="{FF2B5EF4-FFF2-40B4-BE49-F238E27FC236}">
                    <a16:creationId xmlns:a16="http://schemas.microsoft.com/office/drawing/2014/main" id="{952822DF-D328-415A-B70F-A7273CD70B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475"/>
                <a:ext cx="545" cy="273"/>
              </a:xfrm>
              <a:custGeom>
                <a:avLst/>
                <a:gdLst>
                  <a:gd name="T0" fmla="*/ 46 w 545"/>
                  <a:gd name="T1" fmla="*/ 137 h 273"/>
                  <a:gd name="T2" fmla="*/ 46 w 545"/>
                  <a:gd name="T3" fmla="*/ 182 h 273"/>
                  <a:gd name="T4" fmla="*/ 0 w 545"/>
                  <a:gd name="T5" fmla="*/ 182 h 273"/>
                  <a:gd name="T6" fmla="*/ 0 w 545"/>
                  <a:gd name="T7" fmla="*/ 227 h 273"/>
                  <a:gd name="T8" fmla="*/ 46 w 545"/>
                  <a:gd name="T9" fmla="*/ 227 h 273"/>
                  <a:gd name="T10" fmla="*/ 46 w 545"/>
                  <a:gd name="T11" fmla="*/ 273 h 273"/>
                  <a:gd name="T12" fmla="*/ 91 w 545"/>
                  <a:gd name="T13" fmla="*/ 273 h 273"/>
                  <a:gd name="T14" fmla="*/ 91 w 545"/>
                  <a:gd name="T15" fmla="*/ 227 h 273"/>
                  <a:gd name="T16" fmla="*/ 136 w 545"/>
                  <a:gd name="T17" fmla="*/ 227 h 273"/>
                  <a:gd name="T18" fmla="*/ 136 w 545"/>
                  <a:gd name="T19" fmla="*/ 182 h 273"/>
                  <a:gd name="T20" fmla="*/ 227 w 545"/>
                  <a:gd name="T21" fmla="*/ 182 h 273"/>
                  <a:gd name="T22" fmla="*/ 227 w 545"/>
                  <a:gd name="T23" fmla="*/ 137 h 273"/>
                  <a:gd name="T24" fmla="*/ 318 w 545"/>
                  <a:gd name="T25" fmla="*/ 137 h 273"/>
                  <a:gd name="T26" fmla="*/ 318 w 545"/>
                  <a:gd name="T27" fmla="*/ 91 h 273"/>
                  <a:gd name="T28" fmla="*/ 454 w 545"/>
                  <a:gd name="T29" fmla="*/ 91 h 273"/>
                  <a:gd name="T30" fmla="*/ 454 w 545"/>
                  <a:gd name="T31" fmla="*/ 137 h 273"/>
                  <a:gd name="T32" fmla="*/ 499 w 545"/>
                  <a:gd name="T33" fmla="*/ 137 h 273"/>
                  <a:gd name="T34" fmla="*/ 499 w 545"/>
                  <a:gd name="T35" fmla="*/ 182 h 273"/>
                  <a:gd name="T36" fmla="*/ 545 w 545"/>
                  <a:gd name="T37" fmla="*/ 182 h 273"/>
                  <a:gd name="T38" fmla="*/ 545 w 545"/>
                  <a:gd name="T39" fmla="*/ 137 h 273"/>
                  <a:gd name="T40" fmla="*/ 545 w 545"/>
                  <a:gd name="T41" fmla="*/ 46 h 273"/>
                  <a:gd name="T42" fmla="*/ 499 w 545"/>
                  <a:gd name="T43" fmla="*/ 46 h 273"/>
                  <a:gd name="T44" fmla="*/ 499 w 545"/>
                  <a:gd name="T45" fmla="*/ 0 h 273"/>
                  <a:gd name="T46" fmla="*/ 227 w 545"/>
                  <a:gd name="T47" fmla="*/ 0 h 273"/>
                  <a:gd name="T48" fmla="*/ 227 w 545"/>
                  <a:gd name="T49" fmla="*/ 46 h 273"/>
                  <a:gd name="T50" fmla="*/ 136 w 545"/>
                  <a:gd name="T51" fmla="*/ 46 h 273"/>
                  <a:gd name="T52" fmla="*/ 136 w 545"/>
                  <a:gd name="T53" fmla="*/ 91 h 273"/>
                  <a:gd name="T54" fmla="*/ 91 w 545"/>
                  <a:gd name="T55" fmla="*/ 91 h 273"/>
                  <a:gd name="T56" fmla="*/ 91 w 545"/>
                  <a:gd name="T57" fmla="*/ 137 h 273"/>
                  <a:gd name="T58" fmla="*/ 46 w 545"/>
                  <a:gd name="T59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5" h="273">
                    <a:moveTo>
                      <a:pt x="46" y="137"/>
                    </a:moveTo>
                    <a:lnTo>
                      <a:pt x="4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273"/>
                    </a:lnTo>
                    <a:lnTo>
                      <a:pt x="91" y="273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182"/>
                    </a:lnTo>
                    <a:lnTo>
                      <a:pt x="227" y="182"/>
                    </a:lnTo>
                    <a:lnTo>
                      <a:pt x="227" y="137"/>
                    </a:lnTo>
                    <a:lnTo>
                      <a:pt x="318" y="137"/>
                    </a:lnTo>
                    <a:lnTo>
                      <a:pt x="318" y="91"/>
                    </a:lnTo>
                    <a:lnTo>
                      <a:pt x="454" y="91"/>
                    </a:lnTo>
                    <a:lnTo>
                      <a:pt x="454" y="137"/>
                    </a:lnTo>
                    <a:lnTo>
                      <a:pt x="499" y="137"/>
                    </a:lnTo>
                    <a:lnTo>
                      <a:pt x="499" y="182"/>
                    </a:lnTo>
                    <a:lnTo>
                      <a:pt x="545" y="182"/>
                    </a:lnTo>
                    <a:lnTo>
                      <a:pt x="545" y="137"/>
                    </a:lnTo>
                    <a:lnTo>
                      <a:pt x="545" y="46"/>
                    </a:lnTo>
                    <a:lnTo>
                      <a:pt x="499" y="46"/>
                    </a:lnTo>
                    <a:lnTo>
                      <a:pt x="499" y="0"/>
                    </a:lnTo>
                    <a:lnTo>
                      <a:pt x="227" y="0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91" y="91"/>
                    </a:lnTo>
                    <a:lnTo>
                      <a:pt x="91" y="137"/>
                    </a:lnTo>
                    <a:lnTo>
                      <a:pt x="46" y="1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78" name="Freeform 10">
                <a:extLst>
                  <a:ext uri="{FF2B5EF4-FFF2-40B4-BE49-F238E27FC236}">
                    <a16:creationId xmlns:a16="http://schemas.microsoft.com/office/drawing/2014/main" id="{E066A761-4315-436A-BC3D-1ECF746B29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385"/>
                <a:ext cx="273" cy="227"/>
              </a:xfrm>
              <a:custGeom>
                <a:avLst/>
                <a:gdLst>
                  <a:gd name="T0" fmla="*/ 273 w 273"/>
                  <a:gd name="T1" fmla="*/ 45 h 227"/>
                  <a:gd name="T2" fmla="*/ 273 w 273"/>
                  <a:gd name="T3" fmla="*/ 181 h 227"/>
                  <a:gd name="T4" fmla="*/ 182 w 273"/>
                  <a:gd name="T5" fmla="*/ 181 h 227"/>
                  <a:gd name="T6" fmla="*/ 182 w 273"/>
                  <a:gd name="T7" fmla="*/ 227 h 227"/>
                  <a:gd name="T8" fmla="*/ 137 w 273"/>
                  <a:gd name="T9" fmla="*/ 227 h 227"/>
                  <a:gd name="T10" fmla="*/ 137 w 273"/>
                  <a:gd name="T11" fmla="*/ 136 h 227"/>
                  <a:gd name="T12" fmla="*/ 91 w 273"/>
                  <a:gd name="T13" fmla="*/ 136 h 227"/>
                  <a:gd name="T14" fmla="*/ 91 w 273"/>
                  <a:gd name="T15" fmla="*/ 90 h 227"/>
                  <a:gd name="T16" fmla="*/ 0 w 273"/>
                  <a:gd name="T17" fmla="*/ 90 h 227"/>
                  <a:gd name="T18" fmla="*/ 0 w 273"/>
                  <a:gd name="T19" fmla="*/ 45 h 227"/>
                  <a:gd name="T20" fmla="*/ 46 w 273"/>
                  <a:gd name="T21" fmla="*/ 45 h 227"/>
                  <a:gd name="T22" fmla="*/ 46 w 273"/>
                  <a:gd name="T23" fmla="*/ 0 h 227"/>
                  <a:gd name="T24" fmla="*/ 91 w 273"/>
                  <a:gd name="T25" fmla="*/ 0 h 227"/>
                  <a:gd name="T26" fmla="*/ 91 w 273"/>
                  <a:gd name="T27" fmla="*/ 45 h 227"/>
                  <a:gd name="T28" fmla="*/ 273 w 273"/>
                  <a:gd name="T29" fmla="*/ 45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3" h="227">
                    <a:moveTo>
                      <a:pt x="273" y="45"/>
                    </a:moveTo>
                    <a:lnTo>
                      <a:pt x="273" y="181"/>
                    </a:lnTo>
                    <a:lnTo>
                      <a:pt x="182" y="181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6"/>
                    </a:lnTo>
                    <a:lnTo>
                      <a:pt x="91" y="136"/>
                    </a:lnTo>
                    <a:lnTo>
                      <a:pt x="91" y="90"/>
                    </a:lnTo>
                    <a:lnTo>
                      <a:pt x="0" y="90"/>
                    </a:lnTo>
                    <a:lnTo>
                      <a:pt x="0" y="45"/>
                    </a:lnTo>
                    <a:lnTo>
                      <a:pt x="46" y="45"/>
                    </a:lnTo>
                    <a:lnTo>
                      <a:pt x="46" y="0"/>
                    </a:lnTo>
                    <a:lnTo>
                      <a:pt x="91" y="0"/>
                    </a:lnTo>
                    <a:lnTo>
                      <a:pt x="91" y="45"/>
                    </a:lnTo>
                    <a:lnTo>
                      <a:pt x="27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379" name="Group 11">
              <a:extLst>
                <a:ext uri="{FF2B5EF4-FFF2-40B4-BE49-F238E27FC236}">
                  <a16:creationId xmlns:a16="http://schemas.microsoft.com/office/drawing/2014/main" id="{7D3D0679-C9B8-4858-A60D-8D1056F62A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614"/>
              <a:ext cx="816" cy="1496"/>
              <a:chOff x="172" y="2614"/>
              <a:chExt cx="816" cy="1496"/>
            </a:xfrm>
          </p:grpSpPr>
          <p:sp>
            <p:nvSpPr>
              <p:cNvPr id="58380" name="Freeform 12">
                <a:extLst>
                  <a:ext uri="{FF2B5EF4-FFF2-40B4-BE49-F238E27FC236}">
                    <a16:creationId xmlns:a16="http://schemas.microsoft.com/office/drawing/2014/main" id="{E7BEA3E0-DBB8-4521-B0E3-1659A3848B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3748"/>
                <a:ext cx="318" cy="362"/>
              </a:xfrm>
              <a:custGeom>
                <a:avLst/>
                <a:gdLst>
                  <a:gd name="T0" fmla="*/ 0 w 318"/>
                  <a:gd name="T1" fmla="*/ 226 h 362"/>
                  <a:gd name="T2" fmla="*/ 91 w 318"/>
                  <a:gd name="T3" fmla="*/ 226 h 362"/>
                  <a:gd name="T4" fmla="*/ 91 w 318"/>
                  <a:gd name="T5" fmla="*/ 0 h 362"/>
                  <a:gd name="T6" fmla="*/ 182 w 318"/>
                  <a:gd name="T7" fmla="*/ 0 h 362"/>
                  <a:gd name="T8" fmla="*/ 182 w 318"/>
                  <a:gd name="T9" fmla="*/ 45 h 362"/>
                  <a:gd name="T10" fmla="*/ 227 w 318"/>
                  <a:gd name="T11" fmla="*/ 45 h 362"/>
                  <a:gd name="T12" fmla="*/ 227 w 318"/>
                  <a:gd name="T13" fmla="*/ 90 h 362"/>
                  <a:gd name="T14" fmla="*/ 273 w 318"/>
                  <a:gd name="T15" fmla="*/ 90 h 362"/>
                  <a:gd name="T16" fmla="*/ 273 w 318"/>
                  <a:gd name="T17" fmla="*/ 136 h 362"/>
                  <a:gd name="T18" fmla="*/ 273 w 318"/>
                  <a:gd name="T19" fmla="*/ 181 h 362"/>
                  <a:gd name="T20" fmla="*/ 318 w 318"/>
                  <a:gd name="T21" fmla="*/ 181 h 362"/>
                  <a:gd name="T22" fmla="*/ 318 w 318"/>
                  <a:gd name="T23" fmla="*/ 272 h 362"/>
                  <a:gd name="T24" fmla="*/ 273 w 318"/>
                  <a:gd name="T25" fmla="*/ 272 h 362"/>
                  <a:gd name="T26" fmla="*/ 273 w 318"/>
                  <a:gd name="T27" fmla="*/ 362 h 362"/>
                  <a:gd name="T28" fmla="*/ 136 w 318"/>
                  <a:gd name="T29" fmla="*/ 362 h 362"/>
                  <a:gd name="T30" fmla="*/ 136 w 318"/>
                  <a:gd name="T31" fmla="*/ 317 h 362"/>
                  <a:gd name="T32" fmla="*/ 182 w 318"/>
                  <a:gd name="T33" fmla="*/ 317 h 362"/>
                  <a:gd name="T34" fmla="*/ 182 w 318"/>
                  <a:gd name="T35" fmla="*/ 181 h 362"/>
                  <a:gd name="T36" fmla="*/ 136 w 318"/>
                  <a:gd name="T37" fmla="*/ 181 h 362"/>
                  <a:gd name="T38" fmla="*/ 136 w 318"/>
                  <a:gd name="T39" fmla="*/ 317 h 362"/>
                  <a:gd name="T40" fmla="*/ 46 w 318"/>
                  <a:gd name="T41" fmla="*/ 317 h 362"/>
                  <a:gd name="T42" fmla="*/ 46 w 318"/>
                  <a:gd name="T43" fmla="*/ 272 h 362"/>
                  <a:gd name="T44" fmla="*/ 0 w 318"/>
                  <a:gd name="T45" fmla="*/ 272 h 362"/>
                  <a:gd name="T46" fmla="*/ 0 w 318"/>
                  <a:gd name="T47" fmla="*/ 22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8" h="362">
                    <a:moveTo>
                      <a:pt x="0" y="226"/>
                    </a:moveTo>
                    <a:lnTo>
                      <a:pt x="91" y="226"/>
                    </a:lnTo>
                    <a:lnTo>
                      <a:pt x="91" y="0"/>
                    </a:lnTo>
                    <a:lnTo>
                      <a:pt x="182" y="0"/>
                    </a:lnTo>
                    <a:lnTo>
                      <a:pt x="182" y="45"/>
                    </a:lnTo>
                    <a:lnTo>
                      <a:pt x="227" y="45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273" y="136"/>
                    </a:lnTo>
                    <a:lnTo>
                      <a:pt x="273" y="181"/>
                    </a:lnTo>
                    <a:lnTo>
                      <a:pt x="318" y="181"/>
                    </a:lnTo>
                    <a:lnTo>
                      <a:pt x="318" y="272"/>
                    </a:lnTo>
                    <a:lnTo>
                      <a:pt x="273" y="272"/>
                    </a:lnTo>
                    <a:lnTo>
                      <a:pt x="273" y="362"/>
                    </a:lnTo>
                    <a:lnTo>
                      <a:pt x="136" y="362"/>
                    </a:lnTo>
                    <a:lnTo>
                      <a:pt x="136" y="317"/>
                    </a:lnTo>
                    <a:lnTo>
                      <a:pt x="182" y="317"/>
                    </a:lnTo>
                    <a:lnTo>
                      <a:pt x="182" y="181"/>
                    </a:lnTo>
                    <a:lnTo>
                      <a:pt x="136" y="181"/>
                    </a:lnTo>
                    <a:lnTo>
                      <a:pt x="136" y="317"/>
                    </a:lnTo>
                    <a:lnTo>
                      <a:pt x="46" y="317"/>
                    </a:lnTo>
                    <a:lnTo>
                      <a:pt x="46" y="272"/>
                    </a:lnTo>
                    <a:lnTo>
                      <a:pt x="0" y="272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1" name="Freeform 13">
                <a:extLst>
                  <a:ext uri="{FF2B5EF4-FFF2-40B4-BE49-F238E27FC236}">
                    <a16:creationId xmlns:a16="http://schemas.microsoft.com/office/drawing/2014/main" id="{DAEE286C-17D4-4804-8B0A-97D3186803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612"/>
                <a:ext cx="136" cy="90"/>
              </a:xfrm>
              <a:custGeom>
                <a:avLst/>
                <a:gdLst>
                  <a:gd name="T0" fmla="*/ 136 w 136"/>
                  <a:gd name="T1" fmla="*/ 90 h 90"/>
                  <a:gd name="T2" fmla="*/ 0 w 136"/>
                  <a:gd name="T3" fmla="*/ 90 h 90"/>
                  <a:gd name="T4" fmla="*/ 0 w 136"/>
                  <a:gd name="T5" fmla="*/ 0 h 90"/>
                  <a:gd name="T6" fmla="*/ 90 w 136"/>
                  <a:gd name="T7" fmla="*/ 0 h 90"/>
                  <a:gd name="T8" fmla="*/ 90 w 136"/>
                  <a:gd name="T9" fmla="*/ 45 h 90"/>
                  <a:gd name="T10" fmla="*/ 136 w 136"/>
                  <a:gd name="T11" fmla="*/ 45 h 90"/>
                  <a:gd name="T12" fmla="*/ 136 w 136"/>
                  <a:gd name="T1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90">
                    <a:moveTo>
                      <a:pt x="136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45"/>
                    </a:lnTo>
                    <a:lnTo>
                      <a:pt x="136" y="45"/>
                    </a:lnTo>
                    <a:lnTo>
                      <a:pt x="136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2" name="Freeform 14">
                <a:extLst>
                  <a:ext uri="{FF2B5EF4-FFF2-40B4-BE49-F238E27FC236}">
                    <a16:creationId xmlns:a16="http://schemas.microsoft.com/office/drawing/2014/main" id="{E6A3CA13-109B-48A6-BCE2-1A62AA808D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612"/>
                <a:ext cx="408" cy="453"/>
              </a:xfrm>
              <a:custGeom>
                <a:avLst/>
                <a:gdLst>
                  <a:gd name="T0" fmla="*/ 0 w 408"/>
                  <a:gd name="T1" fmla="*/ 181 h 453"/>
                  <a:gd name="T2" fmla="*/ 136 w 408"/>
                  <a:gd name="T3" fmla="*/ 181 h 453"/>
                  <a:gd name="T4" fmla="*/ 136 w 408"/>
                  <a:gd name="T5" fmla="*/ 90 h 453"/>
                  <a:gd name="T6" fmla="*/ 182 w 408"/>
                  <a:gd name="T7" fmla="*/ 90 h 453"/>
                  <a:gd name="T8" fmla="*/ 182 w 408"/>
                  <a:gd name="T9" fmla="*/ 45 h 453"/>
                  <a:gd name="T10" fmla="*/ 227 w 408"/>
                  <a:gd name="T11" fmla="*/ 45 h 453"/>
                  <a:gd name="T12" fmla="*/ 227 w 408"/>
                  <a:gd name="T13" fmla="*/ 0 h 453"/>
                  <a:gd name="T14" fmla="*/ 318 w 408"/>
                  <a:gd name="T15" fmla="*/ 0 h 453"/>
                  <a:gd name="T16" fmla="*/ 318 w 408"/>
                  <a:gd name="T17" fmla="*/ 45 h 453"/>
                  <a:gd name="T18" fmla="*/ 408 w 408"/>
                  <a:gd name="T19" fmla="*/ 45 h 453"/>
                  <a:gd name="T20" fmla="*/ 408 w 408"/>
                  <a:gd name="T21" fmla="*/ 90 h 453"/>
                  <a:gd name="T22" fmla="*/ 363 w 408"/>
                  <a:gd name="T23" fmla="*/ 90 h 453"/>
                  <a:gd name="T24" fmla="*/ 363 w 408"/>
                  <a:gd name="T25" fmla="*/ 136 h 453"/>
                  <a:gd name="T26" fmla="*/ 318 w 408"/>
                  <a:gd name="T27" fmla="*/ 136 h 453"/>
                  <a:gd name="T28" fmla="*/ 318 w 408"/>
                  <a:gd name="T29" fmla="*/ 181 h 453"/>
                  <a:gd name="T30" fmla="*/ 272 w 408"/>
                  <a:gd name="T31" fmla="*/ 181 h 453"/>
                  <a:gd name="T32" fmla="*/ 272 w 408"/>
                  <a:gd name="T33" fmla="*/ 226 h 453"/>
                  <a:gd name="T34" fmla="*/ 227 w 408"/>
                  <a:gd name="T35" fmla="*/ 226 h 453"/>
                  <a:gd name="T36" fmla="*/ 227 w 408"/>
                  <a:gd name="T37" fmla="*/ 362 h 453"/>
                  <a:gd name="T38" fmla="*/ 136 w 408"/>
                  <a:gd name="T39" fmla="*/ 362 h 453"/>
                  <a:gd name="T40" fmla="*/ 136 w 408"/>
                  <a:gd name="T41" fmla="*/ 453 h 453"/>
                  <a:gd name="T42" fmla="*/ 91 w 408"/>
                  <a:gd name="T43" fmla="*/ 453 h 453"/>
                  <a:gd name="T44" fmla="*/ 91 w 408"/>
                  <a:gd name="T45" fmla="*/ 317 h 453"/>
                  <a:gd name="T46" fmla="*/ 46 w 408"/>
                  <a:gd name="T47" fmla="*/ 317 h 453"/>
                  <a:gd name="T48" fmla="*/ 46 w 408"/>
                  <a:gd name="T49" fmla="*/ 226 h 453"/>
                  <a:gd name="T50" fmla="*/ 0 w 408"/>
                  <a:gd name="T51" fmla="*/ 226 h 453"/>
                  <a:gd name="T52" fmla="*/ 0 w 408"/>
                  <a:gd name="T53" fmla="*/ 181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8" h="453">
                    <a:moveTo>
                      <a:pt x="0" y="181"/>
                    </a:moveTo>
                    <a:lnTo>
                      <a:pt x="136" y="181"/>
                    </a:lnTo>
                    <a:lnTo>
                      <a:pt x="136" y="90"/>
                    </a:lnTo>
                    <a:lnTo>
                      <a:pt x="182" y="90"/>
                    </a:lnTo>
                    <a:lnTo>
                      <a:pt x="182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363" y="90"/>
                    </a:lnTo>
                    <a:lnTo>
                      <a:pt x="363" y="136"/>
                    </a:lnTo>
                    <a:lnTo>
                      <a:pt x="318" y="136"/>
                    </a:lnTo>
                    <a:lnTo>
                      <a:pt x="318" y="181"/>
                    </a:lnTo>
                    <a:lnTo>
                      <a:pt x="272" y="181"/>
                    </a:lnTo>
                    <a:lnTo>
                      <a:pt x="272" y="226"/>
                    </a:lnTo>
                    <a:lnTo>
                      <a:pt x="227" y="226"/>
                    </a:lnTo>
                    <a:lnTo>
                      <a:pt x="227" y="362"/>
                    </a:lnTo>
                    <a:lnTo>
                      <a:pt x="136" y="362"/>
                    </a:lnTo>
                    <a:lnTo>
                      <a:pt x="136" y="453"/>
                    </a:lnTo>
                    <a:lnTo>
                      <a:pt x="91" y="453"/>
                    </a:lnTo>
                    <a:lnTo>
                      <a:pt x="91" y="317"/>
                    </a:lnTo>
                    <a:lnTo>
                      <a:pt x="46" y="317"/>
                    </a:lnTo>
                    <a:lnTo>
                      <a:pt x="46" y="226"/>
                    </a:lnTo>
                    <a:lnTo>
                      <a:pt x="0" y="226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3" name="Freeform 15">
                <a:extLst>
                  <a:ext uri="{FF2B5EF4-FFF2-40B4-BE49-F238E27FC236}">
                    <a16:creationId xmlns:a16="http://schemas.microsoft.com/office/drawing/2014/main" id="{30463C06-5A6E-4DDE-8771-1DEE4BF14C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3339"/>
                <a:ext cx="182" cy="273"/>
              </a:xfrm>
              <a:custGeom>
                <a:avLst/>
                <a:gdLst>
                  <a:gd name="T0" fmla="*/ 91 w 182"/>
                  <a:gd name="T1" fmla="*/ 0 h 273"/>
                  <a:gd name="T2" fmla="*/ 91 w 182"/>
                  <a:gd name="T3" fmla="*/ 91 h 273"/>
                  <a:gd name="T4" fmla="*/ 136 w 182"/>
                  <a:gd name="T5" fmla="*/ 91 h 273"/>
                  <a:gd name="T6" fmla="*/ 136 w 182"/>
                  <a:gd name="T7" fmla="*/ 227 h 273"/>
                  <a:gd name="T8" fmla="*/ 182 w 182"/>
                  <a:gd name="T9" fmla="*/ 227 h 273"/>
                  <a:gd name="T10" fmla="*/ 182 w 182"/>
                  <a:gd name="T11" fmla="*/ 273 h 273"/>
                  <a:gd name="T12" fmla="*/ 136 w 182"/>
                  <a:gd name="T13" fmla="*/ 273 h 273"/>
                  <a:gd name="T14" fmla="*/ 136 w 182"/>
                  <a:gd name="T15" fmla="*/ 227 h 273"/>
                  <a:gd name="T16" fmla="*/ 46 w 182"/>
                  <a:gd name="T17" fmla="*/ 227 h 273"/>
                  <a:gd name="T18" fmla="*/ 46 w 182"/>
                  <a:gd name="T19" fmla="*/ 273 h 273"/>
                  <a:gd name="T20" fmla="*/ 0 w 182"/>
                  <a:gd name="T21" fmla="*/ 273 h 273"/>
                  <a:gd name="T22" fmla="*/ 0 w 182"/>
                  <a:gd name="T23" fmla="*/ 227 h 273"/>
                  <a:gd name="T24" fmla="*/ 46 w 182"/>
                  <a:gd name="T25" fmla="*/ 227 h 273"/>
                  <a:gd name="T26" fmla="*/ 46 w 182"/>
                  <a:gd name="T27" fmla="*/ 182 h 273"/>
                  <a:gd name="T28" fmla="*/ 91 w 182"/>
                  <a:gd name="T29" fmla="*/ 182 h 273"/>
                  <a:gd name="T30" fmla="*/ 91 w 182"/>
                  <a:gd name="T31" fmla="*/ 136 h 273"/>
                  <a:gd name="T32" fmla="*/ 91 w 182"/>
                  <a:gd name="T33" fmla="*/ 91 h 273"/>
                  <a:gd name="T34" fmla="*/ 0 w 182"/>
                  <a:gd name="T35" fmla="*/ 91 h 273"/>
                  <a:gd name="T36" fmla="*/ 0 w 182"/>
                  <a:gd name="T37" fmla="*/ 0 h 273"/>
                  <a:gd name="T38" fmla="*/ 91 w 182"/>
                  <a:gd name="T3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2" h="273">
                    <a:moveTo>
                      <a:pt x="91" y="0"/>
                    </a:moveTo>
                    <a:lnTo>
                      <a:pt x="91" y="91"/>
                    </a:lnTo>
                    <a:lnTo>
                      <a:pt x="136" y="91"/>
                    </a:lnTo>
                    <a:lnTo>
                      <a:pt x="136" y="227"/>
                    </a:lnTo>
                    <a:lnTo>
                      <a:pt x="182" y="227"/>
                    </a:lnTo>
                    <a:lnTo>
                      <a:pt x="182" y="273"/>
                    </a:lnTo>
                    <a:lnTo>
                      <a:pt x="136" y="273"/>
                    </a:lnTo>
                    <a:lnTo>
                      <a:pt x="136" y="227"/>
                    </a:lnTo>
                    <a:lnTo>
                      <a:pt x="46" y="227"/>
                    </a:lnTo>
                    <a:lnTo>
                      <a:pt x="46" y="273"/>
                    </a:lnTo>
                    <a:lnTo>
                      <a:pt x="0" y="273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136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4" name="Rectangle 16">
                <a:extLst>
                  <a:ext uri="{FF2B5EF4-FFF2-40B4-BE49-F238E27FC236}">
                    <a16:creationId xmlns:a16="http://schemas.microsoft.com/office/drawing/2014/main" id="{18C65653-C4C6-4F8C-9439-ED38E3914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30"/>
                <a:ext cx="4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385" name="Freeform 17">
                <a:extLst>
                  <a:ext uri="{FF2B5EF4-FFF2-40B4-BE49-F238E27FC236}">
                    <a16:creationId xmlns:a16="http://schemas.microsoft.com/office/drawing/2014/main" id="{D402D0AA-1FE8-46F6-AA30-C60FC2760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339"/>
                <a:ext cx="227" cy="182"/>
              </a:xfrm>
              <a:custGeom>
                <a:avLst/>
                <a:gdLst>
                  <a:gd name="T0" fmla="*/ 0 w 227"/>
                  <a:gd name="T1" fmla="*/ 0 h 182"/>
                  <a:gd name="T2" fmla="*/ 0 w 227"/>
                  <a:gd name="T3" fmla="*/ 91 h 182"/>
                  <a:gd name="T4" fmla="*/ 45 w 227"/>
                  <a:gd name="T5" fmla="*/ 91 h 182"/>
                  <a:gd name="T6" fmla="*/ 45 w 227"/>
                  <a:gd name="T7" fmla="*/ 182 h 182"/>
                  <a:gd name="T8" fmla="*/ 91 w 227"/>
                  <a:gd name="T9" fmla="*/ 182 h 182"/>
                  <a:gd name="T10" fmla="*/ 91 w 227"/>
                  <a:gd name="T11" fmla="*/ 91 h 182"/>
                  <a:gd name="T12" fmla="*/ 227 w 227"/>
                  <a:gd name="T13" fmla="*/ 91 h 182"/>
                  <a:gd name="T14" fmla="*/ 227 w 227"/>
                  <a:gd name="T15" fmla="*/ 46 h 182"/>
                  <a:gd name="T16" fmla="*/ 136 w 227"/>
                  <a:gd name="T17" fmla="*/ 46 h 182"/>
                  <a:gd name="T18" fmla="*/ 136 w 227"/>
                  <a:gd name="T19" fmla="*/ 0 h 182"/>
                  <a:gd name="T20" fmla="*/ 0 w 227"/>
                  <a:gd name="T21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182">
                    <a:moveTo>
                      <a:pt x="0" y="0"/>
                    </a:moveTo>
                    <a:lnTo>
                      <a:pt x="0" y="91"/>
                    </a:lnTo>
                    <a:lnTo>
                      <a:pt x="45" y="91"/>
                    </a:lnTo>
                    <a:lnTo>
                      <a:pt x="45" y="182"/>
                    </a:lnTo>
                    <a:lnTo>
                      <a:pt x="91" y="182"/>
                    </a:lnTo>
                    <a:lnTo>
                      <a:pt x="91" y="91"/>
                    </a:lnTo>
                    <a:lnTo>
                      <a:pt x="227" y="91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6" name="Freeform 18">
                <a:extLst>
                  <a:ext uri="{FF2B5EF4-FFF2-40B4-BE49-F238E27FC236}">
                    <a16:creationId xmlns:a16="http://schemas.microsoft.com/office/drawing/2014/main" id="{E7D086F7-CCC1-44AE-A819-9BACD3789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3475"/>
                <a:ext cx="272" cy="318"/>
              </a:xfrm>
              <a:custGeom>
                <a:avLst/>
                <a:gdLst>
                  <a:gd name="T0" fmla="*/ 181 w 272"/>
                  <a:gd name="T1" fmla="*/ 318 h 318"/>
                  <a:gd name="T2" fmla="*/ 0 w 272"/>
                  <a:gd name="T3" fmla="*/ 318 h 318"/>
                  <a:gd name="T4" fmla="*/ 0 w 272"/>
                  <a:gd name="T5" fmla="*/ 227 h 318"/>
                  <a:gd name="T6" fmla="*/ 45 w 272"/>
                  <a:gd name="T7" fmla="*/ 227 h 318"/>
                  <a:gd name="T8" fmla="*/ 45 w 272"/>
                  <a:gd name="T9" fmla="*/ 182 h 318"/>
                  <a:gd name="T10" fmla="*/ 91 w 272"/>
                  <a:gd name="T11" fmla="*/ 182 h 318"/>
                  <a:gd name="T12" fmla="*/ 91 w 272"/>
                  <a:gd name="T13" fmla="*/ 91 h 318"/>
                  <a:gd name="T14" fmla="*/ 45 w 272"/>
                  <a:gd name="T15" fmla="*/ 91 h 318"/>
                  <a:gd name="T16" fmla="*/ 45 w 272"/>
                  <a:gd name="T17" fmla="*/ 46 h 318"/>
                  <a:gd name="T18" fmla="*/ 91 w 272"/>
                  <a:gd name="T19" fmla="*/ 46 h 318"/>
                  <a:gd name="T20" fmla="*/ 91 w 272"/>
                  <a:gd name="T21" fmla="*/ 0 h 318"/>
                  <a:gd name="T22" fmla="*/ 181 w 272"/>
                  <a:gd name="T23" fmla="*/ 0 h 318"/>
                  <a:gd name="T24" fmla="*/ 181 w 272"/>
                  <a:gd name="T25" fmla="*/ 46 h 318"/>
                  <a:gd name="T26" fmla="*/ 272 w 272"/>
                  <a:gd name="T27" fmla="*/ 46 h 318"/>
                  <a:gd name="T28" fmla="*/ 272 w 272"/>
                  <a:gd name="T29" fmla="*/ 182 h 318"/>
                  <a:gd name="T30" fmla="*/ 227 w 272"/>
                  <a:gd name="T31" fmla="*/ 182 h 318"/>
                  <a:gd name="T32" fmla="*/ 227 w 272"/>
                  <a:gd name="T33" fmla="*/ 227 h 318"/>
                  <a:gd name="T34" fmla="*/ 181 w 272"/>
                  <a:gd name="T35" fmla="*/ 227 h 318"/>
                  <a:gd name="T36" fmla="*/ 181 w 272"/>
                  <a:gd name="T3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2" h="318">
                    <a:moveTo>
                      <a:pt x="181" y="318"/>
                    </a:moveTo>
                    <a:lnTo>
                      <a:pt x="0" y="318"/>
                    </a:lnTo>
                    <a:lnTo>
                      <a:pt x="0" y="227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91" y="182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181" y="0"/>
                    </a:lnTo>
                    <a:lnTo>
                      <a:pt x="181" y="46"/>
                    </a:lnTo>
                    <a:lnTo>
                      <a:pt x="272" y="46"/>
                    </a:lnTo>
                    <a:lnTo>
                      <a:pt x="272" y="182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181" y="227"/>
                    </a:lnTo>
                    <a:lnTo>
                      <a:pt x="181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7" name="Freeform 19">
                <a:extLst>
                  <a:ext uri="{FF2B5EF4-FFF2-40B4-BE49-F238E27FC236}">
                    <a16:creationId xmlns:a16="http://schemas.microsoft.com/office/drawing/2014/main" id="{065194A2-6750-41AD-90A5-4AE8598C7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9"/>
                <a:ext cx="272" cy="272"/>
              </a:xfrm>
              <a:custGeom>
                <a:avLst/>
                <a:gdLst>
                  <a:gd name="T0" fmla="*/ 227 w 272"/>
                  <a:gd name="T1" fmla="*/ 0 h 272"/>
                  <a:gd name="T2" fmla="*/ 91 w 272"/>
                  <a:gd name="T3" fmla="*/ 0 h 272"/>
                  <a:gd name="T4" fmla="*/ 91 w 272"/>
                  <a:gd name="T5" fmla="*/ 45 h 272"/>
                  <a:gd name="T6" fmla="*/ 46 w 272"/>
                  <a:gd name="T7" fmla="*/ 45 h 272"/>
                  <a:gd name="T8" fmla="*/ 46 w 272"/>
                  <a:gd name="T9" fmla="*/ 90 h 272"/>
                  <a:gd name="T10" fmla="*/ 0 w 272"/>
                  <a:gd name="T11" fmla="*/ 90 h 272"/>
                  <a:gd name="T12" fmla="*/ 0 w 272"/>
                  <a:gd name="T13" fmla="*/ 136 h 272"/>
                  <a:gd name="T14" fmla="*/ 91 w 272"/>
                  <a:gd name="T15" fmla="*/ 136 h 272"/>
                  <a:gd name="T16" fmla="*/ 91 w 272"/>
                  <a:gd name="T17" fmla="*/ 181 h 272"/>
                  <a:gd name="T18" fmla="*/ 0 w 272"/>
                  <a:gd name="T19" fmla="*/ 181 h 272"/>
                  <a:gd name="T20" fmla="*/ 0 w 272"/>
                  <a:gd name="T21" fmla="*/ 272 h 272"/>
                  <a:gd name="T22" fmla="*/ 46 w 272"/>
                  <a:gd name="T23" fmla="*/ 272 h 272"/>
                  <a:gd name="T24" fmla="*/ 46 w 272"/>
                  <a:gd name="T25" fmla="*/ 226 h 272"/>
                  <a:gd name="T26" fmla="*/ 136 w 272"/>
                  <a:gd name="T27" fmla="*/ 226 h 272"/>
                  <a:gd name="T28" fmla="*/ 136 w 272"/>
                  <a:gd name="T29" fmla="*/ 272 h 272"/>
                  <a:gd name="T30" fmla="*/ 182 w 272"/>
                  <a:gd name="T31" fmla="*/ 272 h 272"/>
                  <a:gd name="T32" fmla="*/ 182 w 272"/>
                  <a:gd name="T33" fmla="*/ 181 h 272"/>
                  <a:gd name="T34" fmla="*/ 272 w 272"/>
                  <a:gd name="T35" fmla="*/ 181 h 272"/>
                  <a:gd name="T36" fmla="*/ 272 w 272"/>
                  <a:gd name="T37" fmla="*/ 90 h 272"/>
                  <a:gd name="T38" fmla="*/ 227 w 272"/>
                  <a:gd name="T39" fmla="*/ 90 h 272"/>
                  <a:gd name="T40" fmla="*/ 227 w 272"/>
                  <a:gd name="T4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27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46" y="45"/>
                    </a:lnTo>
                    <a:lnTo>
                      <a:pt x="46" y="90"/>
                    </a:lnTo>
                    <a:lnTo>
                      <a:pt x="0" y="90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181"/>
                    </a:lnTo>
                    <a:lnTo>
                      <a:pt x="0" y="181"/>
                    </a:lnTo>
                    <a:lnTo>
                      <a:pt x="0" y="272"/>
                    </a:lnTo>
                    <a:lnTo>
                      <a:pt x="46" y="272"/>
                    </a:lnTo>
                    <a:lnTo>
                      <a:pt x="46" y="226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182" y="272"/>
                    </a:lnTo>
                    <a:lnTo>
                      <a:pt x="182" y="181"/>
                    </a:lnTo>
                    <a:lnTo>
                      <a:pt x="272" y="181"/>
                    </a:lnTo>
                    <a:lnTo>
                      <a:pt x="272" y="90"/>
                    </a:lnTo>
                    <a:lnTo>
                      <a:pt x="227" y="9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8" name="Freeform 20">
                <a:extLst>
                  <a:ext uri="{FF2B5EF4-FFF2-40B4-BE49-F238E27FC236}">
                    <a16:creationId xmlns:a16="http://schemas.microsoft.com/office/drawing/2014/main" id="{447D6E7D-6B33-46D9-ADC3-B53788646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3385"/>
                <a:ext cx="317" cy="272"/>
              </a:xfrm>
              <a:custGeom>
                <a:avLst/>
                <a:gdLst>
                  <a:gd name="T0" fmla="*/ 90 w 317"/>
                  <a:gd name="T1" fmla="*/ 0 h 272"/>
                  <a:gd name="T2" fmla="*/ 272 w 317"/>
                  <a:gd name="T3" fmla="*/ 0 h 272"/>
                  <a:gd name="T4" fmla="*/ 272 w 317"/>
                  <a:gd name="T5" fmla="*/ 90 h 272"/>
                  <a:gd name="T6" fmla="*/ 181 w 317"/>
                  <a:gd name="T7" fmla="*/ 90 h 272"/>
                  <a:gd name="T8" fmla="*/ 181 w 317"/>
                  <a:gd name="T9" fmla="*/ 136 h 272"/>
                  <a:gd name="T10" fmla="*/ 317 w 317"/>
                  <a:gd name="T11" fmla="*/ 136 h 272"/>
                  <a:gd name="T12" fmla="*/ 317 w 317"/>
                  <a:gd name="T13" fmla="*/ 272 h 272"/>
                  <a:gd name="T14" fmla="*/ 136 w 317"/>
                  <a:gd name="T15" fmla="*/ 272 h 272"/>
                  <a:gd name="T16" fmla="*/ 136 w 317"/>
                  <a:gd name="T17" fmla="*/ 227 h 272"/>
                  <a:gd name="T18" fmla="*/ 45 w 317"/>
                  <a:gd name="T19" fmla="*/ 227 h 272"/>
                  <a:gd name="T20" fmla="*/ 45 w 317"/>
                  <a:gd name="T21" fmla="*/ 136 h 272"/>
                  <a:gd name="T22" fmla="*/ 0 w 317"/>
                  <a:gd name="T23" fmla="*/ 136 h 272"/>
                  <a:gd name="T24" fmla="*/ 0 w 317"/>
                  <a:gd name="T25" fmla="*/ 45 h 272"/>
                  <a:gd name="T26" fmla="*/ 90 w 317"/>
                  <a:gd name="T27" fmla="*/ 45 h 272"/>
                  <a:gd name="T28" fmla="*/ 90 w 317"/>
                  <a:gd name="T2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7" h="272">
                    <a:moveTo>
                      <a:pt x="90" y="0"/>
                    </a:moveTo>
                    <a:lnTo>
                      <a:pt x="272" y="0"/>
                    </a:lnTo>
                    <a:lnTo>
                      <a:pt x="272" y="90"/>
                    </a:lnTo>
                    <a:lnTo>
                      <a:pt x="181" y="90"/>
                    </a:lnTo>
                    <a:lnTo>
                      <a:pt x="181" y="136"/>
                    </a:lnTo>
                    <a:lnTo>
                      <a:pt x="317" y="136"/>
                    </a:lnTo>
                    <a:lnTo>
                      <a:pt x="317" y="272"/>
                    </a:lnTo>
                    <a:lnTo>
                      <a:pt x="136" y="272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45"/>
                    </a:lnTo>
                    <a:lnTo>
                      <a:pt x="90" y="45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89" name="Freeform 21">
                <a:extLst>
                  <a:ext uri="{FF2B5EF4-FFF2-40B4-BE49-F238E27FC236}">
                    <a16:creationId xmlns:a16="http://schemas.microsoft.com/office/drawing/2014/main" id="{00F11677-371C-4942-B46A-2EA0E76C5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750"/>
                <a:ext cx="226" cy="136"/>
              </a:xfrm>
              <a:custGeom>
                <a:avLst/>
                <a:gdLst>
                  <a:gd name="T0" fmla="*/ 226 w 226"/>
                  <a:gd name="T1" fmla="*/ 0 h 136"/>
                  <a:gd name="T2" fmla="*/ 90 w 226"/>
                  <a:gd name="T3" fmla="*/ 0 h 136"/>
                  <a:gd name="T4" fmla="*/ 90 w 226"/>
                  <a:gd name="T5" fmla="*/ 45 h 136"/>
                  <a:gd name="T6" fmla="*/ 45 w 226"/>
                  <a:gd name="T7" fmla="*/ 45 h 136"/>
                  <a:gd name="T8" fmla="*/ 45 w 226"/>
                  <a:gd name="T9" fmla="*/ 90 h 136"/>
                  <a:gd name="T10" fmla="*/ 0 w 226"/>
                  <a:gd name="T11" fmla="*/ 90 h 136"/>
                  <a:gd name="T12" fmla="*/ 0 w 226"/>
                  <a:gd name="T13" fmla="*/ 136 h 136"/>
                  <a:gd name="T14" fmla="*/ 45 w 226"/>
                  <a:gd name="T15" fmla="*/ 136 h 136"/>
                  <a:gd name="T16" fmla="*/ 45 w 226"/>
                  <a:gd name="T17" fmla="*/ 90 h 136"/>
                  <a:gd name="T18" fmla="*/ 90 w 226"/>
                  <a:gd name="T19" fmla="*/ 90 h 136"/>
                  <a:gd name="T20" fmla="*/ 90 w 226"/>
                  <a:gd name="T21" fmla="*/ 45 h 136"/>
                  <a:gd name="T22" fmla="*/ 226 w 226"/>
                  <a:gd name="T23" fmla="*/ 45 h 136"/>
                  <a:gd name="T24" fmla="*/ 226 w 226"/>
                  <a:gd name="T2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6" h="136">
                    <a:moveTo>
                      <a:pt x="226" y="0"/>
                    </a:moveTo>
                    <a:lnTo>
                      <a:pt x="90" y="0"/>
                    </a:lnTo>
                    <a:lnTo>
                      <a:pt x="90" y="45"/>
                    </a:lnTo>
                    <a:lnTo>
                      <a:pt x="45" y="45"/>
                    </a:lnTo>
                    <a:lnTo>
                      <a:pt x="45" y="90"/>
                    </a:lnTo>
                    <a:lnTo>
                      <a:pt x="0" y="90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90"/>
                    </a:lnTo>
                    <a:lnTo>
                      <a:pt x="90" y="90"/>
                    </a:lnTo>
                    <a:lnTo>
                      <a:pt x="90" y="45"/>
                    </a:lnTo>
                    <a:lnTo>
                      <a:pt x="226" y="4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90" name="Freeform 22">
                <a:extLst>
                  <a:ext uri="{FF2B5EF4-FFF2-40B4-BE49-F238E27FC236}">
                    <a16:creationId xmlns:a16="http://schemas.microsoft.com/office/drawing/2014/main" id="{FD088B9C-9720-4352-BD8A-952B34A114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614"/>
                <a:ext cx="408" cy="181"/>
              </a:xfrm>
              <a:custGeom>
                <a:avLst/>
                <a:gdLst>
                  <a:gd name="T0" fmla="*/ 408 w 408"/>
                  <a:gd name="T1" fmla="*/ 0 h 181"/>
                  <a:gd name="T2" fmla="*/ 227 w 408"/>
                  <a:gd name="T3" fmla="*/ 0 h 181"/>
                  <a:gd name="T4" fmla="*/ 227 w 408"/>
                  <a:gd name="T5" fmla="*/ 45 h 181"/>
                  <a:gd name="T6" fmla="*/ 136 w 408"/>
                  <a:gd name="T7" fmla="*/ 45 h 181"/>
                  <a:gd name="T8" fmla="*/ 136 w 408"/>
                  <a:gd name="T9" fmla="*/ 90 h 181"/>
                  <a:gd name="T10" fmla="*/ 45 w 408"/>
                  <a:gd name="T11" fmla="*/ 90 h 181"/>
                  <a:gd name="T12" fmla="*/ 45 w 408"/>
                  <a:gd name="T13" fmla="*/ 136 h 181"/>
                  <a:gd name="T14" fmla="*/ 0 w 408"/>
                  <a:gd name="T15" fmla="*/ 136 h 181"/>
                  <a:gd name="T16" fmla="*/ 0 w 408"/>
                  <a:gd name="T17" fmla="*/ 181 h 181"/>
                  <a:gd name="T18" fmla="*/ 91 w 408"/>
                  <a:gd name="T19" fmla="*/ 181 h 181"/>
                  <a:gd name="T20" fmla="*/ 91 w 408"/>
                  <a:gd name="T21" fmla="*/ 136 h 181"/>
                  <a:gd name="T22" fmla="*/ 136 w 408"/>
                  <a:gd name="T23" fmla="*/ 136 h 181"/>
                  <a:gd name="T24" fmla="*/ 136 w 408"/>
                  <a:gd name="T25" fmla="*/ 90 h 181"/>
                  <a:gd name="T26" fmla="*/ 272 w 408"/>
                  <a:gd name="T27" fmla="*/ 90 h 181"/>
                  <a:gd name="T28" fmla="*/ 272 w 408"/>
                  <a:gd name="T29" fmla="*/ 45 h 181"/>
                  <a:gd name="T30" fmla="*/ 408 w 408"/>
                  <a:gd name="T31" fmla="*/ 45 h 181"/>
                  <a:gd name="T32" fmla="*/ 408 w 408"/>
                  <a:gd name="T3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181">
                    <a:moveTo>
                      <a:pt x="408" y="0"/>
                    </a:moveTo>
                    <a:lnTo>
                      <a:pt x="227" y="0"/>
                    </a:lnTo>
                    <a:lnTo>
                      <a:pt x="227" y="45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45" y="90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181"/>
                    </a:lnTo>
                    <a:lnTo>
                      <a:pt x="91" y="181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272" y="90"/>
                    </a:lnTo>
                    <a:lnTo>
                      <a:pt x="272" y="45"/>
                    </a:lnTo>
                    <a:lnTo>
                      <a:pt x="408" y="45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391" name="Group 23">
              <a:extLst>
                <a:ext uri="{FF2B5EF4-FFF2-40B4-BE49-F238E27FC236}">
                  <a16:creationId xmlns:a16="http://schemas.microsoft.com/office/drawing/2014/main" id="{1B353834-CE6A-429B-B26A-3D2A733AA2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886"/>
              <a:ext cx="1225" cy="453"/>
              <a:chOff x="716" y="2886"/>
              <a:chExt cx="1225" cy="453"/>
            </a:xfrm>
          </p:grpSpPr>
          <p:sp>
            <p:nvSpPr>
              <p:cNvPr id="58392" name="Freeform 24">
                <a:extLst>
                  <a:ext uri="{FF2B5EF4-FFF2-40B4-BE49-F238E27FC236}">
                    <a16:creationId xmlns:a16="http://schemas.microsoft.com/office/drawing/2014/main" id="{8166EC1A-0BA8-4038-9360-3FA29D0680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3067"/>
                <a:ext cx="408" cy="272"/>
              </a:xfrm>
              <a:custGeom>
                <a:avLst/>
                <a:gdLst>
                  <a:gd name="T0" fmla="*/ 317 w 408"/>
                  <a:gd name="T1" fmla="*/ 0 h 272"/>
                  <a:gd name="T2" fmla="*/ 272 w 408"/>
                  <a:gd name="T3" fmla="*/ 0 h 272"/>
                  <a:gd name="T4" fmla="*/ 272 w 408"/>
                  <a:gd name="T5" fmla="*/ 46 h 272"/>
                  <a:gd name="T6" fmla="*/ 227 w 408"/>
                  <a:gd name="T7" fmla="*/ 46 h 272"/>
                  <a:gd name="T8" fmla="*/ 227 w 408"/>
                  <a:gd name="T9" fmla="*/ 91 h 272"/>
                  <a:gd name="T10" fmla="*/ 45 w 408"/>
                  <a:gd name="T11" fmla="*/ 91 h 272"/>
                  <a:gd name="T12" fmla="*/ 45 w 408"/>
                  <a:gd name="T13" fmla="*/ 136 h 272"/>
                  <a:gd name="T14" fmla="*/ 0 w 408"/>
                  <a:gd name="T15" fmla="*/ 136 h 272"/>
                  <a:gd name="T16" fmla="*/ 0 w 408"/>
                  <a:gd name="T17" fmla="*/ 182 h 272"/>
                  <a:gd name="T18" fmla="*/ 91 w 408"/>
                  <a:gd name="T19" fmla="*/ 182 h 272"/>
                  <a:gd name="T20" fmla="*/ 91 w 408"/>
                  <a:gd name="T21" fmla="*/ 227 h 272"/>
                  <a:gd name="T22" fmla="*/ 317 w 408"/>
                  <a:gd name="T23" fmla="*/ 227 h 272"/>
                  <a:gd name="T24" fmla="*/ 317 w 408"/>
                  <a:gd name="T25" fmla="*/ 272 h 272"/>
                  <a:gd name="T26" fmla="*/ 408 w 408"/>
                  <a:gd name="T27" fmla="*/ 272 h 272"/>
                  <a:gd name="T28" fmla="*/ 408 w 408"/>
                  <a:gd name="T29" fmla="*/ 136 h 272"/>
                  <a:gd name="T30" fmla="*/ 317 w 408"/>
                  <a:gd name="T31" fmla="*/ 136 h 272"/>
                  <a:gd name="T32" fmla="*/ 317 w 408"/>
                  <a:gd name="T3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272">
                    <a:moveTo>
                      <a:pt x="317" y="0"/>
                    </a:moveTo>
                    <a:lnTo>
                      <a:pt x="272" y="0"/>
                    </a:lnTo>
                    <a:lnTo>
                      <a:pt x="272" y="46"/>
                    </a:lnTo>
                    <a:lnTo>
                      <a:pt x="227" y="46"/>
                    </a:lnTo>
                    <a:lnTo>
                      <a:pt x="227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317" y="227"/>
                    </a:lnTo>
                    <a:lnTo>
                      <a:pt x="317" y="272"/>
                    </a:lnTo>
                    <a:lnTo>
                      <a:pt x="408" y="272"/>
                    </a:lnTo>
                    <a:lnTo>
                      <a:pt x="408" y="136"/>
                    </a:lnTo>
                    <a:lnTo>
                      <a:pt x="317" y="136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93" name="Freeform 25">
                <a:extLst>
                  <a:ext uri="{FF2B5EF4-FFF2-40B4-BE49-F238E27FC236}">
                    <a16:creationId xmlns:a16="http://schemas.microsoft.com/office/drawing/2014/main" id="{7A0ACFDE-4370-44E7-95B3-D0ED6CF29B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2886"/>
                <a:ext cx="545" cy="317"/>
              </a:xfrm>
              <a:custGeom>
                <a:avLst/>
                <a:gdLst>
                  <a:gd name="T0" fmla="*/ 91 w 545"/>
                  <a:gd name="T1" fmla="*/ 317 h 317"/>
                  <a:gd name="T2" fmla="*/ 0 w 545"/>
                  <a:gd name="T3" fmla="*/ 317 h 317"/>
                  <a:gd name="T4" fmla="*/ 0 w 545"/>
                  <a:gd name="T5" fmla="*/ 181 h 317"/>
                  <a:gd name="T6" fmla="*/ 137 w 545"/>
                  <a:gd name="T7" fmla="*/ 181 h 317"/>
                  <a:gd name="T8" fmla="*/ 137 w 545"/>
                  <a:gd name="T9" fmla="*/ 136 h 317"/>
                  <a:gd name="T10" fmla="*/ 227 w 545"/>
                  <a:gd name="T11" fmla="*/ 136 h 317"/>
                  <a:gd name="T12" fmla="*/ 227 w 545"/>
                  <a:gd name="T13" fmla="*/ 90 h 317"/>
                  <a:gd name="T14" fmla="*/ 363 w 545"/>
                  <a:gd name="T15" fmla="*/ 90 h 317"/>
                  <a:gd name="T16" fmla="*/ 363 w 545"/>
                  <a:gd name="T17" fmla="*/ 0 h 317"/>
                  <a:gd name="T18" fmla="*/ 499 w 545"/>
                  <a:gd name="T19" fmla="*/ 0 h 317"/>
                  <a:gd name="T20" fmla="*/ 499 w 545"/>
                  <a:gd name="T21" fmla="*/ 90 h 317"/>
                  <a:gd name="T22" fmla="*/ 545 w 545"/>
                  <a:gd name="T23" fmla="*/ 90 h 317"/>
                  <a:gd name="T24" fmla="*/ 545 w 545"/>
                  <a:gd name="T25" fmla="*/ 136 h 317"/>
                  <a:gd name="T26" fmla="*/ 454 w 545"/>
                  <a:gd name="T27" fmla="*/ 136 h 317"/>
                  <a:gd name="T28" fmla="*/ 454 w 545"/>
                  <a:gd name="T29" fmla="*/ 181 h 317"/>
                  <a:gd name="T30" fmla="*/ 409 w 545"/>
                  <a:gd name="T31" fmla="*/ 181 h 317"/>
                  <a:gd name="T32" fmla="*/ 409 w 545"/>
                  <a:gd name="T33" fmla="*/ 136 h 317"/>
                  <a:gd name="T34" fmla="*/ 363 w 545"/>
                  <a:gd name="T35" fmla="*/ 136 h 317"/>
                  <a:gd name="T36" fmla="*/ 363 w 545"/>
                  <a:gd name="T37" fmla="*/ 181 h 317"/>
                  <a:gd name="T38" fmla="*/ 318 w 545"/>
                  <a:gd name="T39" fmla="*/ 181 h 317"/>
                  <a:gd name="T40" fmla="*/ 318 w 545"/>
                  <a:gd name="T41" fmla="*/ 227 h 317"/>
                  <a:gd name="T42" fmla="*/ 137 w 545"/>
                  <a:gd name="T43" fmla="*/ 227 h 317"/>
                  <a:gd name="T44" fmla="*/ 137 w 545"/>
                  <a:gd name="T45" fmla="*/ 272 h 317"/>
                  <a:gd name="T46" fmla="*/ 91 w 545"/>
                  <a:gd name="T47" fmla="*/ 272 h 317"/>
                  <a:gd name="T48" fmla="*/ 91 w 545"/>
                  <a:gd name="T49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5" h="317">
                    <a:moveTo>
                      <a:pt x="91" y="317"/>
                    </a:moveTo>
                    <a:lnTo>
                      <a:pt x="0" y="317"/>
                    </a:lnTo>
                    <a:lnTo>
                      <a:pt x="0" y="181"/>
                    </a:lnTo>
                    <a:lnTo>
                      <a:pt x="137" y="181"/>
                    </a:lnTo>
                    <a:lnTo>
                      <a:pt x="137" y="136"/>
                    </a:lnTo>
                    <a:lnTo>
                      <a:pt x="227" y="136"/>
                    </a:lnTo>
                    <a:lnTo>
                      <a:pt x="227" y="90"/>
                    </a:lnTo>
                    <a:lnTo>
                      <a:pt x="363" y="90"/>
                    </a:lnTo>
                    <a:lnTo>
                      <a:pt x="363" y="0"/>
                    </a:lnTo>
                    <a:lnTo>
                      <a:pt x="499" y="0"/>
                    </a:lnTo>
                    <a:lnTo>
                      <a:pt x="499" y="90"/>
                    </a:lnTo>
                    <a:lnTo>
                      <a:pt x="545" y="90"/>
                    </a:lnTo>
                    <a:lnTo>
                      <a:pt x="545" y="136"/>
                    </a:lnTo>
                    <a:lnTo>
                      <a:pt x="454" y="136"/>
                    </a:lnTo>
                    <a:lnTo>
                      <a:pt x="454" y="181"/>
                    </a:lnTo>
                    <a:lnTo>
                      <a:pt x="409" y="181"/>
                    </a:lnTo>
                    <a:lnTo>
                      <a:pt x="409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318" y="181"/>
                    </a:lnTo>
                    <a:lnTo>
                      <a:pt x="318" y="227"/>
                    </a:lnTo>
                    <a:lnTo>
                      <a:pt x="137" y="227"/>
                    </a:lnTo>
                    <a:lnTo>
                      <a:pt x="137" y="272"/>
                    </a:lnTo>
                    <a:lnTo>
                      <a:pt x="91" y="272"/>
                    </a:lnTo>
                    <a:lnTo>
                      <a:pt x="91" y="3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94" name="Freeform 26">
                <a:extLst>
                  <a:ext uri="{FF2B5EF4-FFF2-40B4-BE49-F238E27FC236}">
                    <a16:creationId xmlns:a16="http://schemas.microsoft.com/office/drawing/2014/main" id="{4FDA56FA-8AB1-4001-9DDE-D0E304DAB0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022"/>
                <a:ext cx="408" cy="272"/>
              </a:xfrm>
              <a:custGeom>
                <a:avLst/>
                <a:gdLst>
                  <a:gd name="T0" fmla="*/ 0 w 408"/>
                  <a:gd name="T1" fmla="*/ 227 h 272"/>
                  <a:gd name="T2" fmla="*/ 0 w 408"/>
                  <a:gd name="T3" fmla="*/ 136 h 272"/>
                  <a:gd name="T4" fmla="*/ 46 w 408"/>
                  <a:gd name="T5" fmla="*/ 136 h 272"/>
                  <a:gd name="T6" fmla="*/ 46 w 408"/>
                  <a:gd name="T7" fmla="*/ 91 h 272"/>
                  <a:gd name="T8" fmla="*/ 227 w 408"/>
                  <a:gd name="T9" fmla="*/ 91 h 272"/>
                  <a:gd name="T10" fmla="*/ 227 w 408"/>
                  <a:gd name="T11" fmla="*/ 45 h 272"/>
                  <a:gd name="T12" fmla="*/ 272 w 408"/>
                  <a:gd name="T13" fmla="*/ 45 h 272"/>
                  <a:gd name="T14" fmla="*/ 272 w 408"/>
                  <a:gd name="T15" fmla="*/ 0 h 272"/>
                  <a:gd name="T16" fmla="*/ 318 w 408"/>
                  <a:gd name="T17" fmla="*/ 0 h 272"/>
                  <a:gd name="T18" fmla="*/ 318 w 408"/>
                  <a:gd name="T19" fmla="*/ 45 h 272"/>
                  <a:gd name="T20" fmla="*/ 408 w 408"/>
                  <a:gd name="T21" fmla="*/ 45 h 272"/>
                  <a:gd name="T22" fmla="*/ 408 w 408"/>
                  <a:gd name="T23" fmla="*/ 272 h 272"/>
                  <a:gd name="T24" fmla="*/ 227 w 408"/>
                  <a:gd name="T25" fmla="*/ 272 h 272"/>
                  <a:gd name="T26" fmla="*/ 136 w 408"/>
                  <a:gd name="T27" fmla="*/ 272 h 272"/>
                  <a:gd name="T28" fmla="*/ 136 w 408"/>
                  <a:gd name="T29" fmla="*/ 227 h 272"/>
                  <a:gd name="T30" fmla="*/ 0 w 408"/>
                  <a:gd name="T31" fmla="*/ 227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8" h="272">
                    <a:moveTo>
                      <a:pt x="0" y="227"/>
                    </a:move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227" y="91"/>
                    </a:lnTo>
                    <a:lnTo>
                      <a:pt x="227" y="45"/>
                    </a:lnTo>
                    <a:lnTo>
                      <a:pt x="272" y="45"/>
                    </a:lnTo>
                    <a:lnTo>
                      <a:pt x="272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8" y="45"/>
                    </a:lnTo>
                    <a:lnTo>
                      <a:pt x="408" y="272"/>
                    </a:lnTo>
                    <a:lnTo>
                      <a:pt x="227" y="272"/>
                    </a:lnTo>
                    <a:lnTo>
                      <a:pt x="136" y="272"/>
                    </a:lnTo>
                    <a:lnTo>
                      <a:pt x="136" y="227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95" name="Freeform 27">
                <a:extLst>
                  <a:ext uri="{FF2B5EF4-FFF2-40B4-BE49-F238E27FC236}">
                    <a16:creationId xmlns:a16="http://schemas.microsoft.com/office/drawing/2014/main" id="{39520ED7-0C6C-42AA-81C8-8587F324B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022"/>
                <a:ext cx="318" cy="272"/>
              </a:xfrm>
              <a:custGeom>
                <a:avLst/>
                <a:gdLst>
                  <a:gd name="T0" fmla="*/ 0 w 318"/>
                  <a:gd name="T1" fmla="*/ 45 h 272"/>
                  <a:gd name="T2" fmla="*/ 91 w 318"/>
                  <a:gd name="T3" fmla="*/ 45 h 272"/>
                  <a:gd name="T4" fmla="*/ 91 w 318"/>
                  <a:gd name="T5" fmla="*/ 0 h 272"/>
                  <a:gd name="T6" fmla="*/ 227 w 318"/>
                  <a:gd name="T7" fmla="*/ 0 h 272"/>
                  <a:gd name="T8" fmla="*/ 227 w 318"/>
                  <a:gd name="T9" fmla="*/ 45 h 272"/>
                  <a:gd name="T10" fmla="*/ 273 w 318"/>
                  <a:gd name="T11" fmla="*/ 45 h 272"/>
                  <a:gd name="T12" fmla="*/ 273 w 318"/>
                  <a:gd name="T13" fmla="*/ 91 h 272"/>
                  <a:gd name="T14" fmla="*/ 318 w 318"/>
                  <a:gd name="T15" fmla="*/ 91 h 272"/>
                  <a:gd name="T16" fmla="*/ 318 w 318"/>
                  <a:gd name="T17" fmla="*/ 136 h 272"/>
                  <a:gd name="T18" fmla="*/ 273 w 318"/>
                  <a:gd name="T19" fmla="*/ 136 h 272"/>
                  <a:gd name="T20" fmla="*/ 273 w 318"/>
                  <a:gd name="T21" fmla="*/ 227 h 272"/>
                  <a:gd name="T22" fmla="*/ 137 w 318"/>
                  <a:gd name="T23" fmla="*/ 227 h 272"/>
                  <a:gd name="T24" fmla="*/ 137 w 318"/>
                  <a:gd name="T25" fmla="*/ 272 h 272"/>
                  <a:gd name="T26" fmla="*/ 91 w 318"/>
                  <a:gd name="T27" fmla="*/ 272 h 272"/>
                  <a:gd name="T28" fmla="*/ 91 w 318"/>
                  <a:gd name="T29" fmla="*/ 227 h 272"/>
                  <a:gd name="T30" fmla="*/ 0 w 318"/>
                  <a:gd name="T31" fmla="*/ 227 h 272"/>
                  <a:gd name="T32" fmla="*/ 0 w 318"/>
                  <a:gd name="T33" fmla="*/ 45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8" h="272">
                    <a:moveTo>
                      <a:pt x="0" y="45"/>
                    </a:moveTo>
                    <a:lnTo>
                      <a:pt x="91" y="45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45"/>
                    </a:lnTo>
                    <a:lnTo>
                      <a:pt x="273" y="45"/>
                    </a:lnTo>
                    <a:lnTo>
                      <a:pt x="273" y="91"/>
                    </a:lnTo>
                    <a:lnTo>
                      <a:pt x="318" y="91"/>
                    </a:lnTo>
                    <a:lnTo>
                      <a:pt x="318" y="136"/>
                    </a:lnTo>
                    <a:lnTo>
                      <a:pt x="273" y="136"/>
                    </a:lnTo>
                    <a:lnTo>
                      <a:pt x="273" y="227"/>
                    </a:lnTo>
                    <a:lnTo>
                      <a:pt x="137" y="227"/>
                    </a:lnTo>
                    <a:lnTo>
                      <a:pt x="137" y="272"/>
                    </a:lnTo>
                    <a:lnTo>
                      <a:pt x="91" y="272"/>
                    </a:lnTo>
                    <a:lnTo>
                      <a:pt x="91" y="227"/>
                    </a:lnTo>
                    <a:lnTo>
                      <a:pt x="0" y="22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96" name="Freeform 28">
                <a:extLst>
                  <a:ext uri="{FF2B5EF4-FFF2-40B4-BE49-F238E27FC236}">
                    <a16:creationId xmlns:a16="http://schemas.microsoft.com/office/drawing/2014/main" id="{D8A2BC58-673D-4B84-9EAE-604BF1F8D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2931"/>
                <a:ext cx="454" cy="182"/>
              </a:xfrm>
              <a:custGeom>
                <a:avLst/>
                <a:gdLst>
                  <a:gd name="T0" fmla="*/ 454 w 454"/>
                  <a:gd name="T1" fmla="*/ 45 h 182"/>
                  <a:gd name="T2" fmla="*/ 182 w 454"/>
                  <a:gd name="T3" fmla="*/ 45 h 182"/>
                  <a:gd name="T4" fmla="*/ 182 w 454"/>
                  <a:gd name="T5" fmla="*/ 0 h 182"/>
                  <a:gd name="T6" fmla="*/ 136 w 454"/>
                  <a:gd name="T7" fmla="*/ 0 h 182"/>
                  <a:gd name="T8" fmla="*/ 136 w 454"/>
                  <a:gd name="T9" fmla="*/ 45 h 182"/>
                  <a:gd name="T10" fmla="*/ 91 w 454"/>
                  <a:gd name="T11" fmla="*/ 45 h 182"/>
                  <a:gd name="T12" fmla="*/ 91 w 454"/>
                  <a:gd name="T13" fmla="*/ 91 h 182"/>
                  <a:gd name="T14" fmla="*/ 0 w 454"/>
                  <a:gd name="T15" fmla="*/ 91 h 182"/>
                  <a:gd name="T16" fmla="*/ 0 w 454"/>
                  <a:gd name="T17" fmla="*/ 136 h 182"/>
                  <a:gd name="T18" fmla="*/ 136 w 454"/>
                  <a:gd name="T19" fmla="*/ 136 h 182"/>
                  <a:gd name="T20" fmla="*/ 136 w 454"/>
                  <a:gd name="T21" fmla="*/ 91 h 182"/>
                  <a:gd name="T22" fmla="*/ 272 w 454"/>
                  <a:gd name="T23" fmla="*/ 91 h 182"/>
                  <a:gd name="T24" fmla="*/ 272 w 454"/>
                  <a:gd name="T25" fmla="*/ 136 h 182"/>
                  <a:gd name="T26" fmla="*/ 318 w 454"/>
                  <a:gd name="T27" fmla="*/ 136 h 182"/>
                  <a:gd name="T28" fmla="*/ 318 w 454"/>
                  <a:gd name="T29" fmla="*/ 182 h 182"/>
                  <a:gd name="T30" fmla="*/ 408 w 454"/>
                  <a:gd name="T31" fmla="*/ 182 h 182"/>
                  <a:gd name="T32" fmla="*/ 408 w 454"/>
                  <a:gd name="T33" fmla="*/ 136 h 182"/>
                  <a:gd name="T34" fmla="*/ 454 w 454"/>
                  <a:gd name="T35" fmla="*/ 136 h 182"/>
                  <a:gd name="T36" fmla="*/ 454 w 454"/>
                  <a:gd name="T37" fmla="*/ 4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182">
                    <a:moveTo>
                      <a:pt x="454" y="45"/>
                    </a:moveTo>
                    <a:lnTo>
                      <a:pt x="182" y="45"/>
                    </a:lnTo>
                    <a:lnTo>
                      <a:pt x="182" y="0"/>
                    </a:lnTo>
                    <a:lnTo>
                      <a:pt x="136" y="0"/>
                    </a:lnTo>
                    <a:lnTo>
                      <a:pt x="136" y="45"/>
                    </a:lnTo>
                    <a:lnTo>
                      <a:pt x="91" y="45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136" y="136"/>
                    </a:lnTo>
                    <a:lnTo>
                      <a:pt x="136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182"/>
                    </a:lnTo>
                    <a:lnTo>
                      <a:pt x="408" y="182"/>
                    </a:lnTo>
                    <a:lnTo>
                      <a:pt x="408" y="136"/>
                    </a:lnTo>
                    <a:lnTo>
                      <a:pt x="454" y="136"/>
                    </a:lnTo>
                    <a:lnTo>
                      <a:pt x="454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397" name="Group 29">
              <a:extLst>
                <a:ext uri="{FF2B5EF4-FFF2-40B4-BE49-F238E27FC236}">
                  <a16:creationId xmlns:a16="http://schemas.microsoft.com/office/drawing/2014/main" id="{925108BB-D919-48EA-8410-22C0D753A8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976"/>
              <a:ext cx="771" cy="726"/>
              <a:chOff x="1805" y="2976"/>
              <a:chExt cx="771" cy="726"/>
            </a:xfrm>
          </p:grpSpPr>
          <p:sp>
            <p:nvSpPr>
              <p:cNvPr id="58398" name="Freeform 30">
                <a:extLst>
                  <a:ext uri="{FF2B5EF4-FFF2-40B4-BE49-F238E27FC236}">
                    <a16:creationId xmlns:a16="http://schemas.microsoft.com/office/drawing/2014/main" id="{2584395A-38DB-416F-B2E8-D17F49B76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3339"/>
                <a:ext cx="136" cy="91"/>
              </a:xfrm>
              <a:custGeom>
                <a:avLst/>
                <a:gdLst>
                  <a:gd name="T0" fmla="*/ 136 w 136"/>
                  <a:gd name="T1" fmla="*/ 0 h 91"/>
                  <a:gd name="T2" fmla="*/ 45 w 136"/>
                  <a:gd name="T3" fmla="*/ 0 h 91"/>
                  <a:gd name="T4" fmla="*/ 45 w 136"/>
                  <a:gd name="T5" fmla="*/ 46 h 91"/>
                  <a:gd name="T6" fmla="*/ 0 w 136"/>
                  <a:gd name="T7" fmla="*/ 46 h 91"/>
                  <a:gd name="T8" fmla="*/ 0 w 136"/>
                  <a:gd name="T9" fmla="*/ 91 h 91"/>
                  <a:gd name="T10" fmla="*/ 91 w 136"/>
                  <a:gd name="T11" fmla="*/ 91 h 91"/>
                  <a:gd name="T12" fmla="*/ 91 w 136"/>
                  <a:gd name="T13" fmla="*/ 46 h 91"/>
                  <a:gd name="T14" fmla="*/ 136 w 136"/>
                  <a:gd name="T15" fmla="*/ 46 h 91"/>
                  <a:gd name="T16" fmla="*/ 136 w 136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91">
                    <a:moveTo>
                      <a:pt x="136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91"/>
                    </a:lnTo>
                    <a:lnTo>
                      <a:pt x="91" y="91"/>
                    </a:lnTo>
                    <a:lnTo>
                      <a:pt x="91" y="46"/>
                    </a:lnTo>
                    <a:lnTo>
                      <a:pt x="136" y="46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399" name="Freeform 31">
                <a:extLst>
                  <a:ext uri="{FF2B5EF4-FFF2-40B4-BE49-F238E27FC236}">
                    <a16:creationId xmlns:a16="http://schemas.microsoft.com/office/drawing/2014/main" id="{C4E958BE-F7BC-495E-98EC-B8EF21EDE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976"/>
                <a:ext cx="362" cy="363"/>
              </a:xfrm>
              <a:custGeom>
                <a:avLst/>
                <a:gdLst>
                  <a:gd name="T0" fmla="*/ 136 w 362"/>
                  <a:gd name="T1" fmla="*/ 0 h 363"/>
                  <a:gd name="T2" fmla="*/ 136 w 362"/>
                  <a:gd name="T3" fmla="*/ 91 h 363"/>
                  <a:gd name="T4" fmla="*/ 90 w 362"/>
                  <a:gd name="T5" fmla="*/ 91 h 363"/>
                  <a:gd name="T6" fmla="*/ 90 w 362"/>
                  <a:gd name="T7" fmla="*/ 137 h 363"/>
                  <a:gd name="T8" fmla="*/ 45 w 362"/>
                  <a:gd name="T9" fmla="*/ 137 h 363"/>
                  <a:gd name="T10" fmla="*/ 45 w 362"/>
                  <a:gd name="T11" fmla="*/ 182 h 363"/>
                  <a:gd name="T12" fmla="*/ 0 w 362"/>
                  <a:gd name="T13" fmla="*/ 182 h 363"/>
                  <a:gd name="T14" fmla="*/ 0 w 362"/>
                  <a:gd name="T15" fmla="*/ 273 h 363"/>
                  <a:gd name="T16" fmla="*/ 136 w 362"/>
                  <a:gd name="T17" fmla="*/ 273 h 363"/>
                  <a:gd name="T18" fmla="*/ 136 w 362"/>
                  <a:gd name="T19" fmla="*/ 318 h 363"/>
                  <a:gd name="T20" fmla="*/ 181 w 362"/>
                  <a:gd name="T21" fmla="*/ 318 h 363"/>
                  <a:gd name="T22" fmla="*/ 181 w 362"/>
                  <a:gd name="T23" fmla="*/ 363 h 363"/>
                  <a:gd name="T24" fmla="*/ 317 w 362"/>
                  <a:gd name="T25" fmla="*/ 363 h 363"/>
                  <a:gd name="T26" fmla="*/ 317 w 362"/>
                  <a:gd name="T27" fmla="*/ 318 h 363"/>
                  <a:gd name="T28" fmla="*/ 317 w 362"/>
                  <a:gd name="T29" fmla="*/ 273 h 363"/>
                  <a:gd name="T30" fmla="*/ 362 w 362"/>
                  <a:gd name="T31" fmla="*/ 273 h 363"/>
                  <a:gd name="T32" fmla="*/ 362 w 362"/>
                  <a:gd name="T33" fmla="*/ 227 h 363"/>
                  <a:gd name="T34" fmla="*/ 317 w 362"/>
                  <a:gd name="T35" fmla="*/ 227 h 363"/>
                  <a:gd name="T36" fmla="*/ 317 w 362"/>
                  <a:gd name="T37" fmla="*/ 182 h 363"/>
                  <a:gd name="T38" fmla="*/ 272 w 362"/>
                  <a:gd name="T39" fmla="*/ 182 h 363"/>
                  <a:gd name="T40" fmla="*/ 272 w 362"/>
                  <a:gd name="T41" fmla="*/ 137 h 363"/>
                  <a:gd name="T42" fmla="*/ 226 w 362"/>
                  <a:gd name="T43" fmla="*/ 137 h 363"/>
                  <a:gd name="T44" fmla="*/ 226 w 362"/>
                  <a:gd name="T45" fmla="*/ 91 h 363"/>
                  <a:gd name="T46" fmla="*/ 272 w 362"/>
                  <a:gd name="T47" fmla="*/ 91 h 363"/>
                  <a:gd name="T48" fmla="*/ 272 w 362"/>
                  <a:gd name="T49" fmla="*/ 0 h 363"/>
                  <a:gd name="T50" fmla="*/ 136 w 362"/>
                  <a:gd name="T51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2" h="363">
                    <a:moveTo>
                      <a:pt x="136" y="0"/>
                    </a:moveTo>
                    <a:lnTo>
                      <a:pt x="136" y="91"/>
                    </a:lnTo>
                    <a:lnTo>
                      <a:pt x="90" y="91"/>
                    </a:lnTo>
                    <a:lnTo>
                      <a:pt x="90" y="137"/>
                    </a:lnTo>
                    <a:lnTo>
                      <a:pt x="45" y="137"/>
                    </a:lnTo>
                    <a:lnTo>
                      <a:pt x="45" y="182"/>
                    </a:lnTo>
                    <a:lnTo>
                      <a:pt x="0" y="182"/>
                    </a:lnTo>
                    <a:lnTo>
                      <a:pt x="0" y="273"/>
                    </a:lnTo>
                    <a:lnTo>
                      <a:pt x="136" y="273"/>
                    </a:lnTo>
                    <a:lnTo>
                      <a:pt x="136" y="318"/>
                    </a:lnTo>
                    <a:lnTo>
                      <a:pt x="181" y="318"/>
                    </a:lnTo>
                    <a:lnTo>
                      <a:pt x="181" y="363"/>
                    </a:lnTo>
                    <a:lnTo>
                      <a:pt x="317" y="363"/>
                    </a:lnTo>
                    <a:lnTo>
                      <a:pt x="317" y="318"/>
                    </a:lnTo>
                    <a:lnTo>
                      <a:pt x="317" y="273"/>
                    </a:lnTo>
                    <a:lnTo>
                      <a:pt x="362" y="273"/>
                    </a:lnTo>
                    <a:lnTo>
                      <a:pt x="362" y="227"/>
                    </a:lnTo>
                    <a:lnTo>
                      <a:pt x="317" y="227"/>
                    </a:lnTo>
                    <a:lnTo>
                      <a:pt x="317" y="182"/>
                    </a:lnTo>
                    <a:lnTo>
                      <a:pt x="272" y="182"/>
                    </a:lnTo>
                    <a:lnTo>
                      <a:pt x="272" y="137"/>
                    </a:lnTo>
                    <a:lnTo>
                      <a:pt x="226" y="137"/>
                    </a:lnTo>
                    <a:lnTo>
                      <a:pt x="226" y="91"/>
                    </a:lnTo>
                    <a:lnTo>
                      <a:pt x="272" y="91"/>
                    </a:lnTo>
                    <a:lnTo>
                      <a:pt x="272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0" name="Freeform 32">
                <a:extLst>
                  <a:ext uri="{FF2B5EF4-FFF2-40B4-BE49-F238E27FC236}">
                    <a16:creationId xmlns:a16="http://schemas.microsoft.com/office/drawing/2014/main" id="{EBC7531C-06E7-47C3-AF21-39ED17E23B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2976"/>
                <a:ext cx="273" cy="363"/>
              </a:xfrm>
              <a:custGeom>
                <a:avLst/>
                <a:gdLst>
                  <a:gd name="T0" fmla="*/ 136 w 273"/>
                  <a:gd name="T1" fmla="*/ 0 h 363"/>
                  <a:gd name="T2" fmla="*/ 46 w 273"/>
                  <a:gd name="T3" fmla="*/ 0 h 363"/>
                  <a:gd name="T4" fmla="*/ 46 w 273"/>
                  <a:gd name="T5" fmla="*/ 91 h 363"/>
                  <a:gd name="T6" fmla="*/ 0 w 273"/>
                  <a:gd name="T7" fmla="*/ 91 h 363"/>
                  <a:gd name="T8" fmla="*/ 0 w 273"/>
                  <a:gd name="T9" fmla="*/ 137 h 363"/>
                  <a:gd name="T10" fmla="*/ 46 w 273"/>
                  <a:gd name="T11" fmla="*/ 137 h 363"/>
                  <a:gd name="T12" fmla="*/ 46 w 273"/>
                  <a:gd name="T13" fmla="*/ 182 h 363"/>
                  <a:gd name="T14" fmla="*/ 91 w 273"/>
                  <a:gd name="T15" fmla="*/ 182 h 363"/>
                  <a:gd name="T16" fmla="*/ 91 w 273"/>
                  <a:gd name="T17" fmla="*/ 227 h 363"/>
                  <a:gd name="T18" fmla="*/ 136 w 273"/>
                  <a:gd name="T19" fmla="*/ 227 h 363"/>
                  <a:gd name="T20" fmla="*/ 136 w 273"/>
                  <a:gd name="T21" fmla="*/ 273 h 363"/>
                  <a:gd name="T22" fmla="*/ 182 w 273"/>
                  <a:gd name="T23" fmla="*/ 273 h 363"/>
                  <a:gd name="T24" fmla="*/ 182 w 273"/>
                  <a:gd name="T25" fmla="*/ 363 h 363"/>
                  <a:gd name="T26" fmla="*/ 273 w 273"/>
                  <a:gd name="T27" fmla="*/ 363 h 363"/>
                  <a:gd name="T28" fmla="*/ 273 w 273"/>
                  <a:gd name="T29" fmla="*/ 182 h 363"/>
                  <a:gd name="T30" fmla="*/ 182 w 273"/>
                  <a:gd name="T31" fmla="*/ 182 h 363"/>
                  <a:gd name="T32" fmla="*/ 182 w 273"/>
                  <a:gd name="T33" fmla="*/ 91 h 363"/>
                  <a:gd name="T34" fmla="*/ 136 w 273"/>
                  <a:gd name="T35" fmla="*/ 91 h 363"/>
                  <a:gd name="T36" fmla="*/ 136 w 273"/>
                  <a:gd name="T37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3" h="363">
                    <a:moveTo>
                      <a:pt x="136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0" y="91"/>
                    </a:lnTo>
                    <a:lnTo>
                      <a:pt x="0" y="137"/>
                    </a:lnTo>
                    <a:lnTo>
                      <a:pt x="46" y="137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273"/>
                    </a:lnTo>
                    <a:lnTo>
                      <a:pt x="182" y="273"/>
                    </a:lnTo>
                    <a:lnTo>
                      <a:pt x="182" y="363"/>
                    </a:lnTo>
                    <a:lnTo>
                      <a:pt x="273" y="363"/>
                    </a:lnTo>
                    <a:lnTo>
                      <a:pt x="273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136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1" name="Freeform 33">
                <a:extLst>
                  <a:ext uri="{FF2B5EF4-FFF2-40B4-BE49-F238E27FC236}">
                    <a16:creationId xmlns:a16="http://schemas.microsoft.com/office/drawing/2014/main" id="{F6F5B92E-1DBF-4FDF-959D-CE3208D281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3249"/>
                <a:ext cx="182" cy="181"/>
              </a:xfrm>
              <a:custGeom>
                <a:avLst/>
                <a:gdLst>
                  <a:gd name="T0" fmla="*/ 46 w 182"/>
                  <a:gd name="T1" fmla="*/ 181 h 181"/>
                  <a:gd name="T2" fmla="*/ 0 w 182"/>
                  <a:gd name="T3" fmla="*/ 181 h 181"/>
                  <a:gd name="T4" fmla="*/ 0 w 182"/>
                  <a:gd name="T5" fmla="*/ 136 h 181"/>
                  <a:gd name="T6" fmla="*/ 91 w 182"/>
                  <a:gd name="T7" fmla="*/ 136 h 181"/>
                  <a:gd name="T8" fmla="*/ 91 w 182"/>
                  <a:gd name="T9" fmla="*/ 0 h 181"/>
                  <a:gd name="T10" fmla="*/ 182 w 182"/>
                  <a:gd name="T11" fmla="*/ 0 h 181"/>
                  <a:gd name="T12" fmla="*/ 182 w 182"/>
                  <a:gd name="T13" fmla="*/ 136 h 181"/>
                  <a:gd name="T14" fmla="*/ 136 w 182"/>
                  <a:gd name="T15" fmla="*/ 136 h 181"/>
                  <a:gd name="T16" fmla="*/ 136 w 182"/>
                  <a:gd name="T17" fmla="*/ 181 h 181"/>
                  <a:gd name="T18" fmla="*/ 46 w 182"/>
                  <a:gd name="T1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1">
                    <a:moveTo>
                      <a:pt x="46" y="181"/>
                    </a:moveTo>
                    <a:lnTo>
                      <a:pt x="0" y="181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0"/>
                    </a:lnTo>
                    <a:lnTo>
                      <a:pt x="182" y="0"/>
                    </a:lnTo>
                    <a:lnTo>
                      <a:pt x="182" y="136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46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2" name="Freeform 34">
                <a:extLst>
                  <a:ext uri="{FF2B5EF4-FFF2-40B4-BE49-F238E27FC236}">
                    <a16:creationId xmlns:a16="http://schemas.microsoft.com/office/drawing/2014/main" id="{730B6A72-00AE-48AC-8656-BE3AFFF52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30"/>
                <a:ext cx="227" cy="272"/>
              </a:xfrm>
              <a:custGeom>
                <a:avLst/>
                <a:gdLst>
                  <a:gd name="T0" fmla="*/ 181 w 227"/>
                  <a:gd name="T1" fmla="*/ 0 h 272"/>
                  <a:gd name="T2" fmla="*/ 0 w 227"/>
                  <a:gd name="T3" fmla="*/ 0 h 272"/>
                  <a:gd name="T4" fmla="*/ 0 w 227"/>
                  <a:gd name="T5" fmla="*/ 182 h 272"/>
                  <a:gd name="T6" fmla="*/ 45 w 227"/>
                  <a:gd name="T7" fmla="*/ 182 h 272"/>
                  <a:gd name="T8" fmla="*/ 45 w 227"/>
                  <a:gd name="T9" fmla="*/ 272 h 272"/>
                  <a:gd name="T10" fmla="*/ 227 w 227"/>
                  <a:gd name="T11" fmla="*/ 272 h 272"/>
                  <a:gd name="T12" fmla="*/ 227 w 227"/>
                  <a:gd name="T13" fmla="*/ 182 h 272"/>
                  <a:gd name="T14" fmla="*/ 136 w 227"/>
                  <a:gd name="T15" fmla="*/ 182 h 272"/>
                  <a:gd name="T16" fmla="*/ 136 w 227"/>
                  <a:gd name="T17" fmla="*/ 45 h 272"/>
                  <a:gd name="T18" fmla="*/ 181 w 227"/>
                  <a:gd name="T19" fmla="*/ 45 h 272"/>
                  <a:gd name="T20" fmla="*/ 181 w 227"/>
                  <a:gd name="T2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72">
                    <a:moveTo>
                      <a:pt x="18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" y="182"/>
                    </a:lnTo>
                    <a:lnTo>
                      <a:pt x="45" y="272"/>
                    </a:lnTo>
                    <a:lnTo>
                      <a:pt x="227" y="272"/>
                    </a:lnTo>
                    <a:lnTo>
                      <a:pt x="227" y="182"/>
                    </a:lnTo>
                    <a:lnTo>
                      <a:pt x="136" y="182"/>
                    </a:lnTo>
                    <a:lnTo>
                      <a:pt x="136" y="45"/>
                    </a:lnTo>
                    <a:lnTo>
                      <a:pt x="181" y="45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3" name="Freeform 35">
                <a:extLst>
                  <a:ext uri="{FF2B5EF4-FFF2-40B4-BE49-F238E27FC236}">
                    <a16:creationId xmlns:a16="http://schemas.microsoft.com/office/drawing/2014/main" id="{796A2A70-D4B4-4455-90E0-C94B4CFB64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339"/>
                <a:ext cx="182" cy="273"/>
              </a:xfrm>
              <a:custGeom>
                <a:avLst/>
                <a:gdLst>
                  <a:gd name="T0" fmla="*/ 182 w 182"/>
                  <a:gd name="T1" fmla="*/ 0 h 273"/>
                  <a:gd name="T2" fmla="*/ 182 w 182"/>
                  <a:gd name="T3" fmla="*/ 182 h 273"/>
                  <a:gd name="T4" fmla="*/ 136 w 182"/>
                  <a:gd name="T5" fmla="*/ 182 h 273"/>
                  <a:gd name="T6" fmla="*/ 136 w 182"/>
                  <a:gd name="T7" fmla="*/ 227 h 273"/>
                  <a:gd name="T8" fmla="*/ 91 w 182"/>
                  <a:gd name="T9" fmla="*/ 227 h 273"/>
                  <a:gd name="T10" fmla="*/ 91 w 182"/>
                  <a:gd name="T11" fmla="*/ 273 h 273"/>
                  <a:gd name="T12" fmla="*/ 0 w 182"/>
                  <a:gd name="T13" fmla="*/ 273 h 273"/>
                  <a:gd name="T14" fmla="*/ 0 w 182"/>
                  <a:gd name="T15" fmla="*/ 136 h 273"/>
                  <a:gd name="T16" fmla="*/ 45 w 182"/>
                  <a:gd name="T17" fmla="*/ 136 h 273"/>
                  <a:gd name="T18" fmla="*/ 45 w 182"/>
                  <a:gd name="T19" fmla="*/ 46 h 273"/>
                  <a:gd name="T20" fmla="*/ 91 w 182"/>
                  <a:gd name="T21" fmla="*/ 46 h 273"/>
                  <a:gd name="T22" fmla="*/ 91 w 182"/>
                  <a:gd name="T23" fmla="*/ 0 h 273"/>
                  <a:gd name="T24" fmla="*/ 182 w 182"/>
                  <a:gd name="T2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73">
                    <a:moveTo>
                      <a:pt x="182" y="0"/>
                    </a:moveTo>
                    <a:lnTo>
                      <a:pt x="182" y="182"/>
                    </a:lnTo>
                    <a:lnTo>
                      <a:pt x="136" y="182"/>
                    </a:lnTo>
                    <a:lnTo>
                      <a:pt x="136" y="227"/>
                    </a:lnTo>
                    <a:lnTo>
                      <a:pt x="91" y="227"/>
                    </a:lnTo>
                    <a:lnTo>
                      <a:pt x="91" y="273"/>
                    </a:lnTo>
                    <a:lnTo>
                      <a:pt x="0" y="273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4" name="Freeform 36">
                <a:extLst>
                  <a:ext uri="{FF2B5EF4-FFF2-40B4-BE49-F238E27FC236}">
                    <a16:creationId xmlns:a16="http://schemas.microsoft.com/office/drawing/2014/main" id="{832BA398-3A2A-4446-8742-C403C94AA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03"/>
                <a:ext cx="363" cy="454"/>
              </a:xfrm>
              <a:custGeom>
                <a:avLst/>
                <a:gdLst>
                  <a:gd name="T0" fmla="*/ 0 w 363"/>
                  <a:gd name="T1" fmla="*/ 363 h 454"/>
                  <a:gd name="T2" fmla="*/ 0 w 363"/>
                  <a:gd name="T3" fmla="*/ 454 h 454"/>
                  <a:gd name="T4" fmla="*/ 45 w 363"/>
                  <a:gd name="T5" fmla="*/ 454 h 454"/>
                  <a:gd name="T6" fmla="*/ 45 w 363"/>
                  <a:gd name="T7" fmla="*/ 409 h 454"/>
                  <a:gd name="T8" fmla="*/ 91 w 363"/>
                  <a:gd name="T9" fmla="*/ 409 h 454"/>
                  <a:gd name="T10" fmla="*/ 91 w 363"/>
                  <a:gd name="T11" fmla="*/ 363 h 454"/>
                  <a:gd name="T12" fmla="*/ 136 w 363"/>
                  <a:gd name="T13" fmla="*/ 363 h 454"/>
                  <a:gd name="T14" fmla="*/ 136 w 363"/>
                  <a:gd name="T15" fmla="*/ 318 h 454"/>
                  <a:gd name="T16" fmla="*/ 317 w 363"/>
                  <a:gd name="T17" fmla="*/ 318 h 454"/>
                  <a:gd name="T18" fmla="*/ 317 w 363"/>
                  <a:gd name="T19" fmla="*/ 272 h 454"/>
                  <a:gd name="T20" fmla="*/ 272 w 363"/>
                  <a:gd name="T21" fmla="*/ 272 h 454"/>
                  <a:gd name="T22" fmla="*/ 272 w 363"/>
                  <a:gd name="T23" fmla="*/ 227 h 454"/>
                  <a:gd name="T24" fmla="*/ 227 w 363"/>
                  <a:gd name="T25" fmla="*/ 227 h 454"/>
                  <a:gd name="T26" fmla="*/ 227 w 363"/>
                  <a:gd name="T27" fmla="*/ 182 h 454"/>
                  <a:gd name="T28" fmla="*/ 272 w 363"/>
                  <a:gd name="T29" fmla="*/ 182 h 454"/>
                  <a:gd name="T30" fmla="*/ 272 w 363"/>
                  <a:gd name="T31" fmla="*/ 136 h 454"/>
                  <a:gd name="T32" fmla="*/ 317 w 363"/>
                  <a:gd name="T33" fmla="*/ 136 h 454"/>
                  <a:gd name="T34" fmla="*/ 317 w 363"/>
                  <a:gd name="T35" fmla="*/ 91 h 454"/>
                  <a:gd name="T36" fmla="*/ 363 w 363"/>
                  <a:gd name="T37" fmla="*/ 91 h 454"/>
                  <a:gd name="T38" fmla="*/ 363 w 363"/>
                  <a:gd name="T39" fmla="*/ 46 h 454"/>
                  <a:gd name="T40" fmla="*/ 317 w 363"/>
                  <a:gd name="T41" fmla="*/ 46 h 454"/>
                  <a:gd name="T42" fmla="*/ 317 w 363"/>
                  <a:gd name="T43" fmla="*/ 0 h 454"/>
                  <a:gd name="T44" fmla="*/ 272 w 363"/>
                  <a:gd name="T45" fmla="*/ 0 h 454"/>
                  <a:gd name="T46" fmla="*/ 272 w 363"/>
                  <a:gd name="T47" fmla="*/ 46 h 454"/>
                  <a:gd name="T48" fmla="*/ 227 w 363"/>
                  <a:gd name="T49" fmla="*/ 46 h 454"/>
                  <a:gd name="T50" fmla="*/ 227 w 363"/>
                  <a:gd name="T51" fmla="*/ 136 h 454"/>
                  <a:gd name="T52" fmla="*/ 181 w 363"/>
                  <a:gd name="T53" fmla="*/ 136 h 454"/>
                  <a:gd name="T54" fmla="*/ 181 w 363"/>
                  <a:gd name="T55" fmla="*/ 91 h 454"/>
                  <a:gd name="T56" fmla="*/ 91 w 363"/>
                  <a:gd name="T57" fmla="*/ 91 h 454"/>
                  <a:gd name="T58" fmla="*/ 91 w 363"/>
                  <a:gd name="T59" fmla="*/ 318 h 454"/>
                  <a:gd name="T60" fmla="*/ 45 w 363"/>
                  <a:gd name="T61" fmla="*/ 318 h 454"/>
                  <a:gd name="T62" fmla="*/ 45 w 363"/>
                  <a:gd name="T63" fmla="*/ 363 h 454"/>
                  <a:gd name="T64" fmla="*/ 0 w 363"/>
                  <a:gd name="T65" fmla="*/ 36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3" h="454">
                    <a:moveTo>
                      <a:pt x="0" y="363"/>
                    </a:moveTo>
                    <a:lnTo>
                      <a:pt x="0" y="454"/>
                    </a:lnTo>
                    <a:lnTo>
                      <a:pt x="45" y="454"/>
                    </a:lnTo>
                    <a:lnTo>
                      <a:pt x="45" y="409"/>
                    </a:lnTo>
                    <a:lnTo>
                      <a:pt x="91" y="409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36" y="318"/>
                    </a:lnTo>
                    <a:lnTo>
                      <a:pt x="317" y="318"/>
                    </a:lnTo>
                    <a:lnTo>
                      <a:pt x="317" y="272"/>
                    </a:lnTo>
                    <a:lnTo>
                      <a:pt x="272" y="272"/>
                    </a:lnTo>
                    <a:lnTo>
                      <a:pt x="272" y="227"/>
                    </a:lnTo>
                    <a:lnTo>
                      <a:pt x="227" y="227"/>
                    </a:lnTo>
                    <a:lnTo>
                      <a:pt x="227" y="182"/>
                    </a:lnTo>
                    <a:lnTo>
                      <a:pt x="272" y="182"/>
                    </a:lnTo>
                    <a:lnTo>
                      <a:pt x="272" y="136"/>
                    </a:lnTo>
                    <a:lnTo>
                      <a:pt x="317" y="136"/>
                    </a:lnTo>
                    <a:lnTo>
                      <a:pt x="317" y="91"/>
                    </a:lnTo>
                    <a:lnTo>
                      <a:pt x="363" y="91"/>
                    </a:lnTo>
                    <a:lnTo>
                      <a:pt x="363" y="46"/>
                    </a:lnTo>
                    <a:lnTo>
                      <a:pt x="317" y="46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227" y="46"/>
                    </a:lnTo>
                    <a:lnTo>
                      <a:pt x="227" y="136"/>
                    </a:lnTo>
                    <a:lnTo>
                      <a:pt x="181" y="136"/>
                    </a:lnTo>
                    <a:lnTo>
                      <a:pt x="181" y="91"/>
                    </a:lnTo>
                    <a:lnTo>
                      <a:pt x="91" y="91"/>
                    </a:lnTo>
                    <a:lnTo>
                      <a:pt x="91" y="318"/>
                    </a:lnTo>
                    <a:lnTo>
                      <a:pt x="45" y="318"/>
                    </a:lnTo>
                    <a:lnTo>
                      <a:pt x="45" y="363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5" name="Freeform 37">
                <a:extLst>
                  <a:ext uri="{FF2B5EF4-FFF2-40B4-BE49-F238E27FC236}">
                    <a16:creationId xmlns:a16="http://schemas.microsoft.com/office/drawing/2014/main" id="{1F1C2B49-2FED-47FF-A062-F71B0E238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067"/>
                <a:ext cx="181" cy="272"/>
              </a:xfrm>
              <a:custGeom>
                <a:avLst/>
                <a:gdLst>
                  <a:gd name="T0" fmla="*/ 181 w 181"/>
                  <a:gd name="T1" fmla="*/ 0 h 272"/>
                  <a:gd name="T2" fmla="*/ 181 w 181"/>
                  <a:gd name="T3" fmla="*/ 182 h 272"/>
                  <a:gd name="T4" fmla="*/ 136 w 181"/>
                  <a:gd name="T5" fmla="*/ 182 h 272"/>
                  <a:gd name="T6" fmla="*/ 136 w 181"/>
                  <a:gd name="T7" fmla="*/ 272 h 272"/>
                  <a:gd name="T8" fmla="*/ 90 w 181"/>
                  <a:gd name="T9" fmla="*/ 272 h 272"/>
                  <a:gd name="T10" fmla="*/ 90 w 181"/>
                  <a:gd name="T11" fmla="*/ 227 h 272"/>
                  <a:gd name="T12" fmla="*/ 0 w 181"/>
                  <a:gd name="T13" fmla="*/ 227 h 272"/>
                  <a:gd name="T14" fmla="*/ 0 w 181"/>
                  <a:gd name="T15" fmla="*/ 91 h 272"/>
                  <a:gd name="T16" fmla="*/ 45 w 181"/>
                  <a:gd name="T17" fmla="*/ 91 h 272"/>
                  <a:gd name="T18" fmla="*/ 45 w 181"/>
                  <a:gd name="T19" fmla="*/ 46 h 272"/>
                  <a:gd name="T20" fmla="*/ 136 w 181"/>
                  <a:gd name="T21" fmla="*/ 46 h 272"/>
                  <a:gd name="T22" fmla="*/ 136 w 181"/>
                  <a:gd name="T23" fmla="*/ 0 h 272"/>
                  <a:gd name="T24" fmla="*/ 181 w 181"/>
                  <a:gd name="T2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1" h="272">
                    <a:moveTo>
                      <a:pt x="181" y="0"/>
                    </a:moveTo>
                    <a:lnTo>
                      <a:pt x="181" y="182"/>
                    </a:lnTo>
                    <a:lnTo>
                      <a:pt x="136" y="182"/>
                    </a:lnTo>
                    <a:lnTo>
                      <a:pt x="136" y="272"/>
                    </a:lnTo>
                    <a:lnTo>
                      <a:pt x="90" y="272"/>
                    </a:lnTo>
                    <a:lnTo>
                      <a:pt x="90" y="227"/>
                    </a:lnTo>
                    <a:lnTo>
                      <a:pt x="0" y="227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406" name="Group 38">
              <a:extLst>
                <a:ext uri="{FF2B5EF4-FFF2-40B4-BE49-F238E27FC236}">
                  <a16:creationId xmlns:a16="http://schemas.microsoft.com/office/drawing/2014/main" id="{62FC9224-E60F-4C27-82A2-79536BB6B4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568"/>
              <a:ext cx="1088" cy="998"/>
              <a:chOff x="2213" y="2568"/>
              <a:chExt cx="1088" cy="998"/>
            </a:xfrm>
          </p:grpSpPr>
          <p:sp>
            <p:nvSpPr>
              <p:cNvPr id="58407" name="Freeform 39">
                <a:extLst>
                  <a:ext uri="{FF2B5EF4-FFF2-40B4-BE49-F238E27FC236}">
                    <a16:creationId xmlns:a16="http://schemas.microsoft.com/office/drawing/2014/main" id="{932AC6F1-8E2F-4597-9EA3-142797DA07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3203"/>
                <a:ext cx="318" cy="272"/>
              </a:xfrm>
              <a:custGeom>
                <a:avLst/>
                <a:gdLst>
                  <a:gd name="T0" fmla="*/ 46 w 318"/>
                  <a:gd name="T1" fmla="*/ 0 h 272"/>
                  <a:gd name="T2" fmla="*/ 46 w 318"/>
                  <a:gd name="T3" fmla="*/ 182 h 272"/>
                  <a:gd name="T4" fmla="*/ 0 w 318"/>
                  <a:gd name="T5" fmla="*/ 182 h 272"/>
                  <a:gd name="T6" fmla="*/ 0 w 318"/>
                  <a:gd name="T7" fmla="*/ 227 h 272"/>
                  <a:gd name="T8" fmla="*/ 46 w 318"/>
                  <a:gd name="T9" fmla="*/ 227 h 272"/>
                  <a:gd name="T10" fmla="*/ 46 w 318"/>
                  <a:gd name="T11" fmla="*/ 182 h 272"/>
                  <a:gd name="T12" fmla="*/ 182 w 318"/>
                  <a:gd name="T13" fmla="*/ 182 h 272"/>
                  <a:gd name="T14" fmla="*/ 182 w 318"/>
                  <a:gd name="T15" fmla="*/ 227 h 272"/>
                  <a:gd name="T16" fmla="*/ 91 w 318"/>
                  <a:gd name="T17" fmla="*/ 227 h 272"/>
                  <a:gd name="T18" fmla="*/ 91 w 318"/>
                  <a:gd name="T19" fmla="*/ 272 h 272"/>
                  <a:gd name="T20" fmla="*/ 227 w 318"/>
                  <a:gd name="T21" fmla="*/ 272 h 272"/>
                  <a:gd name="T22" fmla="*/ 227 w 318"/>
                  <a:gd name="T23" fmla="*/ 227 h 272"/>
                  <a:gd name="T24" fmla="*/ 272 w 318"/>
                  <a:gd name="T25" fmla="*/ 227 h 272"/>
                  <a:gd name="T26" fmla="*/ 272 w 318"/>
                  <a:gd name="T27" fmla="*/ 182 h 272"/>
                  <a:gd name="T28" fmla="*/ 318 w 318"/>
                  <a:gd name="T29" fmla="*/ 182 h 272"/>
                  <a:gd name="T30" fmla="*/ 318 w 318"/>
                  <a:gd name="T31" fmla="*/ 91 h 272"/>
                  <a:gd name="T32" fmla="*/ 227 w 318"/>
                  <a:gd name="T33" fmla="*/ 91 h 272"/>
                  <a:gd name="T34" fmla="*/ 227 w 318"/>
                  <a:gd name="T35" fmla="*/ 46 h 272"/>
                  <a:gd name="T36" fmla="*/ 136 w 318"/>
                  <a:gd name="T37" fmla="*/ 46 h 272"/>
                  <a:gd name="T38" fmla="*/ 136 w 318"/>
                  <a:gd name="T39" fmla="*/ 0 h 272"/>
                  <a:gd name="T40" fmla="*/ 46 w 318"/>
                  <a:gd name="T4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8" h="272">
                    <a:moveTo>
                      <a:pt x="46" y="0"/>
                    </a:moveTo>
                    <a:lnTo>
                      <a:pt x="4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72" y="227"/>
                    </a:lnTo>
                    <a:lnTo>
                      <a:pt x="272" y="182"/>
                    </a:lnTo>
                    <a:lnTo>
                      <a:pt x="318" y="182"/>
                    </a:lnTo>
                    <a:lnTo>
                      <a:pt x="318" y="91"/>
                    </a:lnTo>
                    <a:lnTo>
                      <a:pt x="227" y="91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8" name="Freeform 40">
                <a:extLst>
                  <a:ext uri="{FF2B5EF4-FFF2-40B4-BE49-F238E27FC236}">
                    <a16:creationId xmlns:a16="http://schemas.microsoft.com/office/drawing/2014/main" id="{DA163E69-988F-4E2F-9548-BEF9A76691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2886"/>
                <a:ext cx="453" cy="272"/>
              </a:xfrm>
              <a:custGeom>
                <a:avLst/>
                <a:gdLst>
                  <a:gd name="T0" fmla="*/ 272 w 453"/>
                  <a:gd name="T1" fmla="*/ 0 h 272"/>
                  <a:gd name="T2" fmla="*/ 317 w 453"/>
                  <a:gd name="T3" fmla="*/ 0 h 272"/>
                  <a:gd name="T4" fmla="*/ 317 w 453"/>
                  <a:gd name="T5" fmla="*/ 45 h 272"/>
                  <a:gd name="T6" fmla="*/ 408 w 453"/>
                  <a:gd name="T7" fmla="*/ 45 h 272"/>
                  <a:gd name="T8" fmla="*/ 408 w 453"/>
                  <a:gd name="T9" fmla="*/ 90 h 272"/>
                  <a:gd name="T10" fmla="*/ 408 w 453"/>
                  <a:gd name="T11" fmla="*/ 136 h 272"/>
                  <a:gd name="T12" fmla="*/ 453 w 453"/>
                  <a:gd name="T13" fmla="*/ 136 h 272"/>
                  <a:gd name="T14" fmla="*/ 453 w 453"/>
                  <a:gd name="T15" fmla="*/ 181 h 272"/>
                  <a:gd name="T16" fmla="*/ 227 w 453"/>
                  <a:gd name="T17" fmla="*/ 181 h 272"/>
                  <a:gd name="T18" fmla="*/ 227 w 453"/>
                  <a:gd name="T19" fmla="*/ 227 h 272"/>
                  <a:gd name="T20" fmla="*/ 136 w 453"/>
                  <a:gd name="T21" fmla="*/ 227 h 272"/>
                  <a:gd name="T22" fmla="*/ 136 w 453"/>
                  <a:gd name="T23" fmla="*/ 272 h 272"/>
                  <a:gd name="T24" fmla="*/ 0 w 453"/>
                  <a:gd name="T25" fmla="*/ 272 h 272"/>
                  <a:gd name="T26" fmla="*/ 0 w 453"/>
                  <a:gd name="T27" fmla="*/ 181 h 272"/>
                  <a:gd name="T28" fmla="*/ 45 w 453"/>
                  <a:gd name="T29" fmla="*/ 181 h 272"/>
                  <a:gd name="T30" fmla="*/ 45 w 453"/>
                  <a:gd name="T31" fmla="*/ 227 h 272"/>
                  <a:gd name="T32" fmla="*/ 91 w 453"/>
                  <a:gd name="T33" fmla="*/ 227 h 272"/>
                  <a:gd name="T34" fmla="*/ 91 w 453"/>
                  <a:gd name="T35" fmla="*/ 181 h 272"/>
                  <a:gd name="T36" fmla="*/ 227 w 453"/>
                  <a:gd name="T37" fmla="*/ 181 h 272"/>
                  <a:gd name="T38" fmla="*/ 227 w 453"/>
                  <a:gd name="T39" fmla="*/ 90 h 272"/>
                  <a:gd name="T40" fmla="*/ 181 w 453"/>
                  <a:gd name="T41" fmla="*/ 90 h 272"/>
                  <a:gd name="T42" fmla="*/ 181 w 453"/>
                  <a:gd name="T43" fmla="*/ 45 h 272"/>
                  <a:gd name="T44" fmla="*/ 272 w 453"/>
                  <a:gd name="T45" fmla="*/ 45 h 272"/>
                  <a:gd name="T46" fmla="*/ 272 w 453"/>
                  <a:gd name="T47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272">
                    <a:moveTo>
                      <a:pt x="272" y="0"/>
                    </a:moveTo>
                    <a:lnTo>
                      <a:pt x="317" y="0"/>
                    </a:lnTo>
                    <a:lnTo>
                      <a:pt x="317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408" y="136"/>
                    </a:lnTo>
                    <a:lnTo>
                      <a:pt x="453" y="136"/>
                    </a:lnTo>
                    <a:lnTo>
                      <a:pt x="453" y="181"/>
                    </a:lnTo>
                    <a:lnTo>
                      <a:pt x="227" y="181"/>
                    </a:lnTo>
                    <a:lnTo>
                      <a:pt x="227" y="227"/>
                    </a:lnTo>
                    <a:lnTo>
                      <a:pt x="136" y="227"/>
                    </a:lnTo>
                    <a:lnTo>
                      <a:pt x="136" y="272"/>
                    </a:lnTo>
                    <a:lnTo>
                      <a:pt x="0" y="272"/>
                    </a:lnTo>
                    <a:lnTo>
                      <a:pt x="0" y="181"/>
                    </a:lnTo>
                    <a:lnTo>
                      <a:pt x="45" y="181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181"/>
                    </a:lnTo>
                    <a:lnTo>
                      <a:pt x="227" y="181"/>
                    </a:lnTo>
                    <a:lnTo>
                      <a:pt x="227" y="90"/>
                    </a:lnTo>
                    <a:lnTo>
                      <a:pt x="181" y="90"/>
                    </a:lnTo>
                    <a:lnTo>
                      <a:pt x="181" y="45"/>
                    </a:lnTo>
                    <a:lnTo>
                      <a:pt x="272" y="45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09" name="Freeform 41">
                <a:extLst>
                  <a:ext uri="{FF2B5EF4-FFF2-40B4-BE49-F238E27FC236}">
                    <a16:creationId xmlns:a16="http://schemas.microsoft.com/office/drawing/2014/main" id="{F1FBEDBE-8027-4771-AAE5-E2135F5E1A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2886"/>
                <a:ext cx="454" cy="408"/>
              </a:xfrm>
              <a:custGeom>
                <a:avLst/>
                <a:gdLst>
                  <a:gd name="T0" fmla="*/ 181 w 454"/>
                  <a:gd name="T1" fmla="*/ 181 h 408"/>
                  <a:gd name="T2" fmla="*/ 181 w 454"/>
                  <a:gd name="T3" fmla="*/ 136 h 408"/>
                  <a:gd name="T4" fmla="*/ 136 w 454"/>
                  <a:gd name="T5" fmla="*/ 136 h 408"/>
                  <a:gd name="T6" fmla="*/ 136 w 454"/>
                  <a:gd name="T7" fmla="*/ 90 h 408"/>
                  <a:gd name="T8" fmla="*/ 181 w 454"/>
                  <a:gd name="T9" fmla="*/ 90 h 408"/>
                  <a:gd name="T10" fmla="*/ 181 w 454"/>
                  <a:gd name="T11" fmla="*/ 45 h 408"/>
                  <a:gd name="T12" fmla="*/ 227 w 454"/>
                  <a:gd name="T13" fmla="*/ 45 h 408"/>
                  <a:gd name="T14" fmla="*/ 227 w 454"/>
                  <a:gd name="T15" fmla="*/ 0 h 408"/>
                  <a:gd name="T16" fmla="*/ 272 w 454"/>
                  <a:gd name="T17" fmla="*/ 0 h 408"/>
                  <a:gd name="T18" fmla="*/ 272 w 454"/>
                  <a:gd name="T19" fmla="*/ 45 h 408"/>
                  <a:gd name="T20" fmla="*/ 317 w 454"/>
                  <a:gd name="T21" fmla="*/ 45 h 408"/>
                  <a:gd name="T22" fmla="*/ 317 w 454"/>
                  <a:gd name="T23" fmla="*/ 0 h 408"/>
                  <a:gd name="T24" fmla="*/ 408 w 454"/>
                  <a:gd name="T25" fmla="*/ 0 h 408"/>
                  <a:gd name="T26" fmla="*/ 408 w 454"/>
                  <a:gd name="T27" fmla="*/ 45 h 408"/>
                  <a:gd name="T28" fmla="*/ 454 w 454"/>
                  <a:gd name="T29" fmla="*/ 45 h 408"/>
                  <a:gd name="T30" fmla="*/ 454 w 454"/>
                  <a:gd name="T31" fmla="*/ 90 h 408"/>
                  <a:gd name="T32" fmla="*/ 408 w 454"/>
                  <a:gd name="T33" fmla="*/ 90 h 408"/>
                  <a:gd name="T34" fmla="*/ 408 w 454"/>
                  <a:gd name="T35" fmla="*/ 181 h 408"/>
                  <a:gd name="T36" fmla="*/ 317 w 454"/>
                  <a:gd name="T37" fmla="*/ 181 h 408"/>
                  <a:gd name="T38" fmla="*/ 317 w 454"/>
                  <a:gd name="T39" fmla="*/ 227 h 408"/>
                  <a:gd name="T40" fmla="*/ 363 w 454"/>
                  <a:gd name="T41" fmla="*/ 227 h 408"/>
                  <a:gd name="T42" fmla="*/ 363 w 454"/>
                  <a:gd name="T43" fmla="*/ 363 h 408"/>
                  <a:gd name="T44" fmla="*/ 317 w 454"/>
                  <a:gd name="T45" fmla="*/ 363 h 408"/>
                  <a:gd name="T46" fmla="*/ 317 w 454"/>
                  <a:gd name="T47" fmla="*/ 408 h 408"/>
                  <a:gd name="T48" fmla="*/ 272 w 454"/>
                  <a:gd name="T49" fmla="*/ 408 h 408"/>
                  <a:gd name="T50" fmla="*/ 272 w 454"/>
                  <a:gd name="T51" fmla="*/ 363 h 408"/>
                  <a:gd name="T52" fmla="*/ 181 w 454"/>
                  <a:gd name="T53" fmla="*/ 363 h 408"/>
                  <a:gd name="T54" fmla="*/ 181 w 454"/>
                  <a:gd name="T55" fmla="*/ 317 h 408"/>
                  <a:gd name="T56" fmla="*/ 91 w 454"/>
                  <a:gd name="T57" fmla="*/ 317 h 408"/>
                  <a:gd name="T58" fmla="*/ 91 w 454"/>
                  <a:gd name="T59" fmla="*/ 363 h 408"/>
                  <a:gd name="T60" fmla="*/ 45 w 454"/>
                  <a:gd name="T61" fmla="*/ 363 h 408"/>
                  <a:gd name="T62" fmla="*/ 45 w 454"/>
                  <a:gd name="T63" fmla="*/ 317 h 408"/>
                  <a:gd name="T64" fmla="*/ 0 w 454"/>
                  <a:gd name="T65" fmla="*/ 317 h 408"/>
                  <a:gd name="T66" fmla="*/ 0 w 454"/>
                  <a:gd name="T67" fmla="*/ 181 h 408"/>
                  <a:gd name="T68" fmla="*/ 181 w 454"/>
                  <a:gd name="T69" fmla="*/ 181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408">
                    <a:moveTo>
                      <a:pt x="181" y="181"/>
                    </a:moveTo>
                    <a:lnTo>
                      <a:pt x="18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181" y="90"/>
                    </a:lnTo>
                    <a:lnTo>
                      <a:pt x="181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272" y="45"/>
                    </a:lnTo>
                    <a:lnTo>
                      <a:pt x="317" y="45"/>
                    </a:lnTo>
                    <a:lnTo>
                      <a:pt x="317" y="0"/>
                    </a:lnTo>
                    <a:lnTo>
                      <a:pt x="408" y="0"/>
                    </a:lnTo>
                    <a:lnTo>
                      <a:pt x="408" y="45"/>
                    </a:lnTo>
                    <a:lnTo>
                      <a:pt x="454" y="45"/>
                    </a:lnTo>
                    <a:lnTo>
                      <a:pt x="454" y="90"/>
                    </a:lnTo>
                    <a:lnTo>
                      <a:pt x="408" y="90"/>
                    </a:lnTo>
                    <a:lnTo>
                      <a:pt x="408" y="181"/>
                    </a:lnTo>
                    <a:lnTo>
                      <a:pt x="317" y="181"/>
                    </a:lnTo>
                    <a:lnTo>
                      <a:pt x="317" y="227"/>
                    </a:lnTo>
                    <a:lnTo>
                      <a:pt x="363" y="227"/>
                    </a:lnTo>
                    <a:lnTo>
                      <a:pt x="363" y="363"/>
                    </a:lnTo>
                    <a:lnTo>
                      <a:pt x="317" y="363"/>
                    </a:lnTo>
                    <a:lnTo>
                      <a:pt x="317" y="408"/>
                    </a:lnTo>
                    <a:lnTo>
                      <a:pt x="272" y="408"/>
                    </a:lnTo>
                    <a:lnTo>
                      <a:pt x="272" y="363"/>
                    </a:lnTo>
                    <a:lnTo>
                      <a:pt x="181" y="363"/>
                    </a:lnTo>
                    <a:lnTo>
                      <a:pt x="181" y="317"/>
                    </a:lnTo>
                    <a:lnTo>
                      <a:pt x="91" y="317"/>
                    </a:lnTo>
                    <a:lnTo>
                      <a:pt x="91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0" y="317"/>
                    </a:lnTo>
                    <a:lnTo>
                      <a:pt x="0" y="181"/>
                    </a:lnTo>
                    <a:lnTo>
                      <a:pt x="181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0" name="Freeform 42">
                <a:extLst>
                  <a:ext uri="{FF2B5EF4-FFF2-40B4-BE49-F238E27FC236}">
                    <a16:creationId xmlns:a16="http://schemas.microsoft.com/office/drawing/2014/main" id="{55A932A4-5303-4CD2-9CC3-383CB36CA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2568"/>
                <a:ext cx="454" cy="408"/>
              </a:xfrm>
              <a:custGeom>
                <a:avLst/>
                <a:gdLst>
                  <a:gd name="T0" fmla="*/ 454 w 454"/>
                  <a:gd name="T1" fmla="*/ 0 h 408"/>
                  <a:gd name="T2" fmla="*/ 227 w 454"/>
                  <a:gd name="T3" fmla="*/ 0 h 408"/>
                  <a:gd name="T4" fmla="*/ 227 w 454"/>
                  <a:gd name="T5" fmla="*/ 46 h 408"/>
                  <a:gd name="T6" fmla="*/ 182 w 454"/>
                  <a:gd name="T7" fmla="*/ 46 h 408"/>
                  <a:gd name="T8" fmla="*/ 182 w 454"/>
                  <a:gd name="T9" fmla="*/ 227 h 408"/>
                  <a:gd name="T10" fmla="*/ 91 w 454"/>
                  <a:gd name="T11" fmla="*/ 227 h 408"/>
                  <a:gd name="T12" fmla="*/ 91 w 454"/>
                  <a:gd name="T13" fmla="*/ 272 h 408"/>
                  <a:gd name="T14" fmla="*/ 46 w 454"/>
                  <a:gd name="T15" fmla="*/ 272 h 408"/>
                  <a:gd name="T16" fmla="*/ 46 w 454"/>
                  <a:gd name="T17" fmla="*/ 318 h 408"/>
                  <a:gd name="T18" fmla="*/ 0 w 454"/>
                  <a:gd name="T19" fmla="*/ 318 h 408"/>
                  <a:gd name="T20" fmla="*/ 0 w 454"/>
                  <a:gd name="T21" fmla="*/ 363 h 408"/>
                  <a:gd name="T22" fmla="*/ 91 w 454"/>
                  <a:gd name="T23" fmla="*/ 363 h 408"/>
                  <a:gd name="T24" fmla="*/ 91 w 454"/>
                  <a:gd name="T25" fmla="*/ 408 h 408"/>
                  <a:gd name="T26" fmla="*/ 136 w 454"/>
                  <a:gd name="T27" fmla="*/ 408 h 408"/>
                  <a:gd name="T28" fmla="*/ 136 w 454"/>
                  <a:gd name="T29" fmla="*/ 363 h 408"/>
                  <a:gd name="T30" fmla="*/ 182 w 454"/>
                  <a:gd name="T31" fmla="*/ 363 h 408"/>
                  <a:gd name="T32" fmla="*/ 182 w 454"/>
                  <a:gd name="T33" fmla="*/ 227 h 408"/>
                  <a:gd name="T34" fmla="*/ 227 w 454"/>
                  <a:gd name="T35" fmla="*/ 227 h 408"/>
                  <a:gd name="T36" fmla="*/ 227 w 454"/>
                  <a:gd name="T37" fmla="*/ 182 h 408"/>
                  <a:gd name="T38" fmla="*/ 272 w 454"/>
                  <a:gd name="T39" fmla="*/ 182 h 408"/>
                  <a:gd name="T40" fmla="*/ 272 w 454"/>
                  <a:gd name="T41" fmla="*/ 91 h 408"/>
                  <a:gd name="T42" fmla="*/ 318 w 454"/>
                  <a:gd name="T43" fmla="*/ 91 h 408"/>
                  <a:gd name="T44" fmla="*/ 318 w 454"/>
                  <a:gd name="T45" fmla="*/ 46 h 408"/>
                  <a:gd name="T46" fmla="*/ 454 w 454"/>
                  <a:gd name="T47" fmla="*/ 46 h 408"/>
                  <a:gd name="T48" fmla="*/ 454 w 454"/>
                  <a:gd name="T4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408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46"/>
                    </a:lnTo>
                    <a:lnTo>
                      <a:pt x="182" y="46"/>
                    </a:lnTo>
                    <a:lnTo>
                      <a:pt x="182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6" y="272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363"/>
                    </a:lnTo>
                    <a:lnTo>
                      <a:pt x="91" y="363"/>
                    </a:lnTo>
                    <a:lnTo>
                      <a:pt x="91" y="408"/>
                    </a:lnTo>
                    <a:lnTo>
                      <a:pt x="136" y="40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227"/>
                    </a:lnTo>
                    <a:lnTo>
                      <a:pt x="227" y="227"/>
                    </a:lnTo>
                    <a:lnTo>
                      <a:pt x="227" y="182"/>
                    </a:lnTo>
                    <a:lnTo>
                      <a:pt x="272" y="182"/>
                    </a:lnTo>
                    <a:lnTo>
                      <a:pt x="272" y="91"/>
                    </a:lnTo>
                    <a:lnTo>
                      <a:pt x="318" y="91"/>
                    </a:lnTo>
                    <a:lnTo>
                      <a:pt x="318" y="46"/>
                    </a:lnTo>
                    <a:lnTo>
                      <a:pt x="454" y="4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1" name="Freeform 43">
                <a:extLst>
                  <a:ext uri="{FF2B5EF4-FFF2-40B4-BE49-F238E27FC236}">
                    <a16:creationId xmlns:a16="http://schemas.microsoft.com/office/drawing/2014/main" id="{E465B957-3A78-41EF-8AF6-9A7281D072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2750"/>
                <a:ext cx="317" cy="181"/>
              </a:xfrm>
              <a:custGeom>
                <a:avLst/>
                <a:gdLst>
                  <a:gd name="T0" fmla="*/ 45 w 317"/>
                  <a:gd name="T1" fmla="*/ 0 h 181"/>
                  <a:gd name="T2" fmla="*/ 90 w 317"/>
                  <a:gd name="T3" fmla="*/ 0 h 181"/>
                  <a:gd name="T4" fmla="*/ 90 w 317"/>
                  <a:gd name="T5" fmla="*/ 45 h 181"/>
                  <a:gd name="T6" fmla="*/ 181 w 317"/>
                  <a:gd name="T7" fmla="*/ 45 h 181"/>
                  <a:gd name="T8" fmla="*/ 181 w 317"/>
                  <a:gd name="T9" fmla="*/ 0 h 181"/>
                  <a:gd name="T10" fmla="*/ 317 w 317"/>
                  <a:gd name="T11" fmla="*/ 0 h 181"/>
                  <a:gd name="T12" fmla="*/ 317 w 317"/>
                  <a:gd name="T13" fmla="*/ 136 h 181"/>
                  <a:gd name="T14" fmla="*/ 272 w 317"/>
                  <a:gd name="T15" fmla="*/ 136 h 181"/>
                  <a:gd name="T16" fmla="*/ 272 w 317"/>
                  <a:gd name="T17" fmla="*/ 181 h 181"/>
                  <a:gd name="T18" fmla="*/ 181 w 317"/>
                  <a:gd name="T19" fmla="*/ 181 h 181"/>
                  <a:gd name="T20" fmla="*/ 181 w 317"/>
                  <a:gd name="T21" fmla="*/ 136 h 181"/>
                  <a:gd name="T22" fmla="*/ 90 w 317"/>
                  <a:gd name="T23" fmla="*/ 136 h 181"/>
                  <a:gd name="T24" fmla="*/ 90 w 317"/>
                  <a:gd name="T25" fmla="*/ 181 h 181"/>
                  <a:gd name="T26" fmla="*/ 45 w 317"/>
                  <a:gd name="T27" fmla="*/ 181 h 181"/>
                  <a:gd name="T28" fmla="*/ 45 w 317"/>
                  <a:gd name="T29" fmla="*/ 136 h 181"/>
                  <a:gd name="T30" fmla="*/ 0 w 317"/>
                  <a:gd name="T31" fmla="*/ 136 h 181"/>
                  <a:gd name="T32" fmla="*/ 0 w 317"/>
                  <a:gd name="T33" fmla="*/ 45 h 181"/>
                  <a:gd name="T34" fmla="*/ 45 w 317"/>
                  <a:gd name="T35" fmla="*/ 45 h 181"/>
                  <a:gd name="T36" fmla="*/ 45 w 317"/>
                  <a:gd name="T3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7" h="181">
                    <a:moveTo>
                      <a:pt x="45" y="0"/>
                    </a:moveTo>
                    <a:lnTo>
                      <a:pt x="90" y="0"/>
                    </a:lnTo>
                    <a:lnTo>
                      <a:pt x="90" y="45"/>
                    </a:lnTo>
                    <a:lnTo>
                      <a:pt x="181" y="45"/>
                    </a:lnTo>
                    <a:lnTo>
                      <a:pt x="181" y="0"/>
                    </a:lnTo>
                    <a:lnTo>
                      <a:pt x="317" y="0"/>
                    </a:lnTo>
                    <a:lnTo>
                      <a:pt x="317" y="136"/>
                    </a:lnTo>
                    <a:lnTo>
                      <a:pt x="272" y="136"/>
                    </a:lnTo>
                    <a:lnTo>
                      <a:pt x="272" y="181"/>
                    </a:lnTo>
                    <a:lnTo>
                      <a:pt x="181" y="181"/>
                    </a:lnTo>
                    <a:lnTo>
                      <a:pt x="181" y="136"/>
                    </a:lnTo>
                    <a:lnTo>
                      <a:pt x="90" y="136"/>
                    </a:lnTo>
                    <a:lnTo>
                      <a:pt x="90" y="181"/>
                    </a:lnTo>
                    <a:lnTo>
                      <a:pt x="45" y="181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2" name="Freeform 44">
                <a:extLst>
                  <a:ext uri="{FF2B5EF4-FFF2-40B4-BE49-F238E27FC236}">
                    <a16:creationId xmlns:a16="http://schemas.microsoft.com/office/drawing/2014/main" id="{5C1FEB7B-AD62-42D4-B670-17AEE088A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249"/>
                <a:ext cx="499" cy="317"/>
              </a:xfrm>
              <a:custGeom>
                <a:avLst/>
                <a:gdLst>
                  <a:gd name="T0" fmla="*/ 0 w 499"/>
                  <a:gd name="T1" fmla="*/ 226 h 317"/>
                  <a:gd name="T2" fmla="*/ 0 w 499"/>
                  <a:gd name="T3" fmla="*/ 181 h 317"/>
                  <a:gd name="T4" fmla="*/ 45 w 499"/>
                  <a:gd name="T5" fmla="*/ 181 h 317"/>
                  <a:gd name="T6" fmla="*/ 45 w 499"/>
                  <a:gd name="T7" fmla="*/ 136 h 317"/>
                  <a:gd name="T8" fmla="*/ 91 w 499"/>
                  <a:gd name="T9" fmla="*/ 136 h 317"/>
                  <a:gd name="T10" fmla="*/ 91 w 499"/>
                  <a:gd name="T11" fmla="*/ 45 h 317"/>
                  <a:gd name="T12" fmla="*/ 227 w 499"/>
                  <a:gd name="T13" fmla="*/ 45 h 317"/>
                  <a:gd name="T14" fmla="*/ 227 w 499"/>
                  <a:gd name="T15" fmla="*/ 0 h 317"/>
                  <a:gd name="T16" fmla="*/ 272 w 499"/>
                  <a:gd name="T17" fmla="*/ 0 h 317"/>
                  <a:gd name="T18" fmla="*/ 272 w 499"/>
                  <a:gd name="T19" fmla="*/ 90 h 317"/>
                  <a:gd name="T20" fmla="*/ 363 w 499"/>
                  <a:gd name="T21" fmla="*/ 90 h 317"/>
                  <a:gd name="T22" fmla="*/ 363 w 499"/>
                  <a:gd name="T23" fmla="*/ 45 h 317"/>
                  <a:gd name="T24" fmla="*/ 408 w 499"/>
                  <a:gd name="T25" fmla="*/ 45 h 317"/>
                  <a:gd name="T26" fmla="*/ 408 w 499"/>
                  <a:gd name="T27" fmla="*/ 90 h 317"/>
                  <a:gd name="T28" fmla="*/ 499 w 499"/>
                  <a:gd name="T29" fmla="*/ 90 h 317"/>
                  <a:gd name="T30" fmla="*/ 499 w 499"/>
                  <a:gd name="T31" fmla="*/ 272 h 317"/>
                  <a:gd name="T32" fmla="*/ 454 w 499"/>
                  <a:gd name="T33" fmla="*/ 272 h 317"/>
                  <a:gd name="T34" fmla="*/ 454 w 499"/>
                  <a:gd name="T35" fmla="*/ 317 h 317"/>
                  <a:gd name="T36" fmla="*/ 363 w 499"/>
                  <a:gd name="T37" fmla="*/ 317 h 317"/>
                  <a:gd name="T38" fmla="*/ 363 w 499"/>
                  <a:gd name="T39" fmla="*/ 226 h 317"/>
                  <a:gd name="T40" fmla="*/ 408 w 499"/>
                  <a:gd name="T41" fmla="*/ 226 h 317"/>
                  <a:gd name="T42" fmla="*/ 408 w 499"/>
                  <a:gd name="T43" fmla="*/ 136 h 317"/>
                  <a:gd name="T44" fmla="*/ 363 w 499"/>
                  <a:gd name="T45" fmla="*/ 136 h 317"/>
                  <a:gd name="T46" fmla="*/ 363 w 499"/>
                  <a:gd name="T47" fmla="*/ 181 h 317"/>
                  <a:gd name="T48" fmla="*/ 272 w 499"/>
                  <a:gd name="T49" fmla="*/ 181 h 317"/>
                  <a:gd name="T50" fmla="*/ 272 w 499"/>
                  <a:gd name="T51" fmla="*/ 226 h 317"/>
                  <a:gd name="T52" fmla="*/ 227 w 499"/>
                  <a:gd name="T53" fmla="*/ 226 h 317"/>
                  <a:gd name="T54" fmla="*/ 227 w 499"/>
                  <a:gd name="T55" fmla="*/ 272 h 317"/>
                  <a:gd name="T56" fmla="*/ 136 w 499"/>
                  <a:gd name="T57" fmla="*/ 272 h 317"/>
                  <a:gd name="T58" fmla="*/ 136 w 499"/>
                  <a:gd name="T59" fmla="*/ 226 h 317"/>
                  <a:gd name="T60" fmla="*/ 0 w 499"/>
                  <a:gd name="T61" fmla="*/ 226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9" h="317">
                    <a:moveTo>
                      <a:pt x="0" y="226"/>
                    </a:moveTo>
                    <a:lnTo>
                      <a:pt x="0" y="181"/>
                    </a:lnTo>
                    <a:lnTo>
                      <a:pt x="45" y="18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91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272" y="90"/>
                    </a:lnTo>
                    <a:lnTo>
                      <a:pt x="363" y="90"/>
                    </a:lnTo>
                    <a:lnTo>
                      <a:pt x="363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499" y="90"/>
                    </a:lnTo>
                    <a:lnTo>
                      <a:pt x="499" y="272"/>
                    </a:lnTo>
                    <a:lnTo>
                      <a:pt x="454" y="272"/>
                    </a:lnTo>
                    <a:lnTo>
                      <a:pt x="454" y="317"/>
                    </a:lnTo>
                    <a:lnTo>
                      <a:pt x="363" y="317"/>
                    </a:lnTo>
                    <a:lnTo>
                      <a:pt x="363" y="226"/>
                    </a:lnTo>
                    <a:lnTo>
                      <a:pt x="408" y="226"/>
                    </a:lnTo>
                    <a:lnTo>
                      <a:pt x="408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272" y="181"/>
                    </a:lnTo>
                    <a:lnTo>
                      <a:pt x="272" y="226"/>
                    </a:lnTo>
                    <a:lnTo>
                      <a:pt x="227" y="226"/>
                    </a:lnTo>
                    <a:lnTo>
                      <a:pt x="227" y="272"/>
                    </a:lnTo>
                    <a:lnTo>
                      <a:pt x="136" y="272"/>
                    </a:lnTo>
                    <a:lnTo>
                      <a:pt x="136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3" name="Freeform 45">
                <a:extLst>
                  <a:ext uri="{FF2B5EF4-FFF2-40B4-BE49-F238E27FC236}">
                    <a16:creationId xmlns:a16="http://schemas.microsoft.com/office/drawing/2014/main" id="{DA8BA55F-58ED-4A06-BB6F-FECF87BA5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795"/>
                <a:ext cx="499" cy="499"/>
              </a:xfrm>
              <a:custGeom>
                <a:avLst/>
                <a:gdLst>
                  <a:gd name="T0" fmla="*/ 227 w 499"/>
                  <a:gd name="T1" fmla="*/ 45 h 499"/>
                  <a:gd name="T2" fmla="*/ 273 w 499"/>
                  <a:gd name="T3" fmla="*/ 45 h 499"/>
                  <a:gd name="T4" fmla="*/ 273 w 499"/>
                  <a:gd name="T5" fmla="*/ 0 h 499"/>
                  <a:gd name="T6" fmla="*/ 318 w 499"/>
                  <a:gd name="T7" fmla="*/ 0 h 499"/>
                  <a:gd name="T8" fmla="*/ 318 w 499"/>
                  <a:gd name="T9" fmla="*/ 45 h 499"/>
                  <a:gd name="T10" fmla="*/ 409 w 499"/>
                  <a:gd name="T11" fmla="*/ 45 h 499"/>
                  <a:gd name="T12" fmla="*/ 409 w 499"/>
                  <a:gd name="T13" fmla="*/ 0 h 499"/>
                  <a:gd name="T14" fmla="*/ 454 w 499"/>
                  <a:gd name="T15" fmla="*/ 0 h 499"/>
                  <a:gd name="T16" fmla="*/ 454 w 499"/>
                  <a:gd name="T17" fmla="*/ 45 h 499"/>
                  <a:gd name="T18" fmla="*/ 499 w 499"/>
                  <a:gd name="T19" fmla="*/ 45 h 499"/>
                  <a:gd name="T20" fmla="*/ 499 w 499"/>
                  <a:gd name="T21" fmla="*/ 91 h 499"/>
                  <a:gd name="T22" fmla="*/ 409 w 499"/>
                  <a:gd name="T23" fmla="*/ 91 h 499"/>
                  <a:gd name="T24" fmla="*/ 409 w 499"/>
                  <a:gd name="T25" fmla="*/ 136 h 499"/>
                  <a:gd name="T26" fmla="*/ 363 w 499"/>
                  <a:gd name="T27" fmla="*/ 136 h 499"/>
                  <a:gd name="T28" fmla="*/ 363 w 499"/>
                  <a:gd name="T29" fmla="*/ 181 h 499"/>
                  <a:gd name="T30" fmla="*/ 409 w 499"/>
                  <a:gd name="T31" fmla="*/ 181 h 499"/>
                  <a:gd name="T32" fmla="*/ 409 w 499"/>
                  <a:gd name="T33" fmla="*/ 363 h 499"/>
                  <a:gd name="T34" fmla="*/ 227 w 499"/>
                  <a:gd name="T35" fmla="*/ 363 h 499"/>
                  <a:gd name="T36" fmla="*/ 227 w 499"/>
                  <a:gd name="T37" fmla="*/ 454 h 499"/>
                  <a:gd name="T38" fmla="*/ 182 w 499"/>
                  <a:gd name="T39" fmla="*/ 454 h 499"/>
                  <a:gd name="T40" fmla="*/ 182 w 499"/>
                  <a:gd name="T41" fmla="*/ 499 h 499"/>
                  <a:gd name="T42" fmla="*/ 0 w 499"/>
                  <a:gd name="T43" fmla="*/ 499 h 499"/>
                  <a:gd name="T44" fmla="*/ 0 w 499"/>
                  <a:gd name="T45" fmla="*/ 454 h 499"/>
                  <a:gd name="T46" fmla="*/ 46 w 499"/>
                  <a:gd name="T47" fmla="*/ 454 h 499"/>
                  <a:gd name="T48" fmla="*/ 46 w 499"/>
                  <a:gd name="T49" fmla="*/ 318 h 499"/>
                  <a:gd name="T50" fmla="*/ 0 w 499"/>
                  <a:gd name="T51" fmla="*/ 318 h 499"/>
                  <a:gd name="T52" fmla="*/ 0 w 499"/>
                  <a:gd name="T53" fmla="*/ 272 h 499"/>
                  <a:gd name="T54" fmla="*/ 91 w 499"/>
                  <a:gd name="T55" fmla="*/ 272 h 499"/>
                  <a:gd name="T56" fmla="*/ 91 w 499"/>
                  <a:gd name="T57" fmla="*/ 181 h 499"/>
                  <a:gd name="T58" fmla="*/ 137 w 499"/>
                  <a:gd name="T59" fmla="*/ 181 h 499"/>
                  <a:gd name="T60" fmla="*/ 137 w 499"/>
                  <a:gd name="T61" fmla="*/ 136 h 499"/>
                  <a:gd name="T62" fmla="*/ 182 w 499"/>
                  <a:gd name="T63" fmla="*/ 136 h 499"/>
                  <a:gd name="T64" fmla="*/ 182 w 499"/>
                  <a:gd name="T65" fmla="*/ 91 h 499"/>
                  <a:gd name="T66" fmla="*/ 227 w 499"/>
                  <a:gd name="T67" fmla="*/ 91 h 499"/>
                  <a:gd name="T68" fmla="*/ 227 w 499"/>
                  <a:gd name="T69" fmla="*/ 45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499">
                    <a:moveTo>
                      <a:pt x="227" y="45"/>
                    </a:moveTo>
                    <a:lnTo>
                      <a:pt x="273" y="45"/>
                    </a:lnTo>
                    <a:lnTo>
                      <a:pt x="273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9" y="45"/>
                    </a:lnTo>
                    <a:lnTo>
                      <a:pt x="409" y="0"/>
                    </a:lnTo>
                    <a:lnTo>
                      <a:pt x="454" y="0"/>
                    </a:lnTo>
                    <a:lnTo>
                      <a:pt x="454" y="45"/>
                    </a:lnTo>
                    <a:lnTo>
                      <a:pt x="499" y="45"/>
                    </a:lnTo>
                    <a:lnTo>
                      <a:pt x="499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409" y="181"/>
                    </a:lnTo>
                    <a:lnTo>
                      <a:pt x="409" y="363"/>
                    </a:lnTo>
                    <a:lnTo>
                      <a:pt x="227" y="363"/>
                    </a:lnTo>
                    <a:lnTo>
                      <a:pt x="227" y="454"/>
                    </a:lnTo>
                    <a:lnTo>
                      <a:pt x="182" y="454"/>
                    </a:lnTo>
                    <a:lnTo>
                      <a:pt x="182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46" y="454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272"/>
                    </a:lnTo>
                    <a:lnTo>
                      <a:pt x="91" y="272"/>
                    </a:lnTo>
                    <a:lnTo>
                      <a:pt x="91" y="181"/>
                    </a:lnTo>
                    <a:lnTo>
                      <a:pt x="137" y="181"/>
                    </a:lnTo>
                    <a:lnTo>
                      <a:pt x="137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27" y="91"/>
                    </a:lnTo>
                    <a:lnTo>
                      <a:pt x="227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4" name="Freeform 46">
                <a:extLst>
                  <a:ext uri="{FF2B5EF4-FFF2-40B4-BE49-F238E27FC236}">
                    <a16:creationId xmlns:a16="http://schemas.microsoft.com/office/drawing/2014/main" id="{03FFF0B3-C161-4F22-8DA7-0EE8274FE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3158"/>
                <a:ext cx="272" cy="181"/>
              </a:xfrm>
              <a:custGeom>
                <a:avLst/>
                <a:gdLst>
                  <a:gd name="T0" fmla="*/ 182 w 272"/>
                  <a:gd name="T1" fmla="*/ 0 h 181"/>
                  <a:gd name="T2" fmla="*/ 227 w 272"/>
                  <a:gd name="T3" fmla="*/ 0 h 181"/>
                  <a:gd name="T4" fmla="*/ 227 w 272"/>
                  <a:gd name="T5" fmla="*/ 45 h 181"/>
                  <a:gd name="T6" fmla="*/ 272 w 272"/>
                  <a:gd name="T7" fmla="*/ 45 h 181"/>
                  <a:gd name="T8" fmla="*/ 272 w 272"/>
                  <a:gd name="T9" fmla="*/ 136 h 181"/>
                  <a:gd name="T10" fmla="*/ 182 w 272"/>
                  <a:gd name="T11" fmla="*/ 136 h 181"/>
                  <a:gd name="T12" fmla="*/ 182 w 272"/>
                  <a:gd name="T13" fmla="*/ 181 h 181"/>
                  <a:gd name="T14" fmla="*/ 136 w 272"/>
                  <a:gd name="T15" fmla="*/ 181 h 181"/>
                  <a:gd name="T16" fmla="*/ 136 w 272"/>
                  <a:gd name="T17" fmla="*/ 136 h 181"/>
                  <a:gd name="T18" fmla="*/ 91 w 272"/>
                  <a:gd name="T19" fmla="*/ 136 h 181"/>
                  <a:gd name="T20" fmla="*/ 91 w 272"/>
                  <a:gd name="T21" fmla="*/ 181 h 181"/>
                  <a:gd name="T22" fmla="*/ 0 w 272"/>
                  <a:gd name="T23" fmla="*/ 181 h 181"/>
                  <a:gd name="T24" fmla="*/ 0 w 272"/>
                  <a:gd name="T25" fmla="*/ 0 h 181"/>
                  <a:gd name="T26" fmla="*/ 182 w 272"/>
                  <a:gd name="T2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2" h="181">
                    <a:moveTo>
                      <a:pt x="182" y="0"/>
                    </a:moveTo>
                    <a:lnTo>
                      <a:pt x="227" y="0"/>
                    </a:lnTo>
                    <a:lnTo>
                      <a:pt x="227" y="45"/>
                    </a:lnTo>
                    <a:lnTo>
                      <a:pt x="272" y="45"/>
                    </a:lnTo>
                    <a:lnTo>
                      <a:pt x="272" y="136"/>
                    </a:lnTo>
                    <a:lnTo>
                      <a:pt x="182" y="136"/>
                    </a:lnTo>
                    <a:lnTo>
                      <a:pt x="182" y="181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91" y="136"/>
                    </a:lnTo>
                    <a:lnTo>
                      <a:pt x="91" y="181"/>
                    </a:lnTo>
                    <a:lnTo>
                      <a:pt x="0" y="181"/>
                    </a:lnTo>
                    <a:lnTo>
                      <a:pt x="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415" name="Group 47">
              <a:extLst>
                <a:ext uri="{FF2B5EF4-FFF2-40B4-BE49-F238E27FC236}">
                  <a16:creationId xmlns:a16="http://schemas.microsoft.com/office/drawing/2014/main" id="{B0442292-EB26-4480-A5CB-9A51AF7110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840"/>
              <a:ext cx="726" cy="681"/>
              <a:chOff x="3165" y="2840"/>
              <a:chExt cx="726" cy="681"/>
            </a:xfrm>
          </p:grpSpPr>
          <p:sp>
            <p:nvSpPr>
              <p:cNvPr id="58416" name="Freeform 48">
                <a:extLst>
                  <a:ext uri="{FF2B5EF4-FFF2-40B4-BE49-F238E27FC236}">
                    <a16:creationId xmlns:a16="http://schemas.microsoft.com/office/drawing/2014/main" id="{CBCCBDFA-C046-4E8C-92D1-7D326ED98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158"/>
                <a:ext cx="317" cy="363"/>
              </a:xfrm>
              <a:custGeom>
                <a:avLst/>
                <a:gdLst>
                  <a:gd name="T0" fmla="*/ 45 w 317"/>
                  <a:gd name="T1" fmla="*/ 0 h 363"/>
                  <a:gd name="T2" fmla="*/ 91 w 317"/>
                  <a:gd name="T3" fmla="*/ 0 h 363"/>
                  <a:gd name="T4" fmla="*/ 91 w 317"/>
                  <a:gd name="T5" fmla="*/ 45 h 363"/>
                  <a:gd name="T6" fmla="*/ 91 w 317"/>
                  <a:gd name="T7" fmla="*/ 91 h 363"/>
                  <a:gd name="T8" fmla="*/ 272 w 317"/>
                  <a:gd name="T9" fmla="*/ 91 h 363"/>
                  <a:gd name="T10" fmla="*/ 272 w 317"/>
                  <a:gd name="T11" fmla="*/ 136 h 363"/>
                  <a:gd name="T12" fmla="*/ 317 w 317"/>
                  <a:gd name="T13" fmla="*/ 136 h 363"/>
                  <a:gd name="T14" fmla="*/ 317 w 317"/>
                  <a:gd name="T15" fmla="*/ 181 h 363"/>
                  <a:gd name="T16" fmla="*/ 227 w 317"/>
                  <a:gd name="T17" fmla="*/ 181 h 363"/>
                  <a:gd name="T18" fmla="*/ 227 w 317"/>
                  <a:gd name="T19" fmla="*/ 227 h 363"/>
                  <a:gd name="T20" fmla="*/ 181 w 317"/>
                  <a:gd name="T21" fmla="*/ 227 h 363"/>
                  <a:gd name="T22" fmla="*/ 181 w 317"/>
                  <a:gd name="T23" fmla="*/ 272 h 363"/>
                  <a:gd name="T24" fmla="*/ 181 w 317"/>
                  <a:gd name="T25" fmla="*/ 317 h 363"/>
                  <a:gd name="T26" fmla="*/ 136 w 317"/>
                  <a:gd name="T27" fmla="*/ 317 h 363"/>
                  <a:gd name="T28" fmla="*/ 136 w 317"/>
                  <a:gd name="T29" fmla="*/ 363 h 363"/>
                  <a:gd name="T30" fmla="*/ 0 w 317"/>
                  <a:gd name="T31" fmla="*/ 363 h 363"/>
                  <a:gd name="T32" fmla="*/ 0 w 317"/>
                  <a:gd name="T33" fmla="*/ 272 h 363"/>
                  <a:gd name="T34" fmla="*/ 45 w 317"/>
                  <a:gd name="T35" fmla="*/ 272 h 363"/>
                  <a:gd name="T36" fmla="*/ 45 w 317"/>
                  <a:gd name="T37" fmla="*/ 227 h 363"/>
                  <a:gd name="T38" fmla="*/ 91 w 317"/>
                  <a:gd name="T39" fmla="*/ 227 h 363"/>
                  <a:gd name="T40" fmla="*/ 91 w 317"/>
                  <a:gd name="T41" fmla="*/ 91 h 363"/>
                  <a:gd name="T42" fmla="*/ 45 w 317"/>
                  <a:gd name="T43" fmla="*/ 91 h 363"/>
                  <a:gd name="T44" fmla="*/ 45 w 317"/>
                  <a:gd name="T45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7" h="363">
                    <a:moveTo>
                      <a:pt x="45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91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7" y="136"/>
                    </a:lnTo>
                    <a:lnTo>
                      <a:pt x="317" y="181"/>
                    </a:lnTo>
                    <a:lnTo>
                      <a:pt x="227" y="181"/>
                    </a:lnTo>
                    <a:lnTo>
                      <a:pt x="227" y="227"/>
                    </a:lnTo>
                    <a:lnTo>
                      <a:pt x="181" y="227"/>
                    </a:lnTo>
                    <a:lnTo>
                      <a:pt x="181" y="272"/>
                    </a:lnTo>
                    <a:lnTo>
                      <a:pt x="181" y="317"/>
                    </a:lnTo>
                    <a:lnTo>
                      <a:pt x="136" y="317"/>
                    </a:lnTo>
                    <a:lnTo>
                      <a:pt x="136" y="363"/>
                    </a:lnTo>
                    <a:lnTo>
                      <a:pt x="0" y="363"/>
                    </a:lnTo>
                    <a:lnTo>
                      <a:pt x="0" y="272"/>
                    </a:lnTo>
                    <a:lnTo>
                      <a:pt x="45" y="27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7" name="Freeform 49">
                <a:extLst>
                  <a:ext uri="{FF2B5EF4-FFF2-40B4-BE49-F238E27FC236}">
                    <a16:creationId xmlns:a16="http://schemas.microsoft.com/office/drawing/2014/main" id="{25803359-3CDF-4DFC-98DE-CBAAA67D4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3294"/>
                <a:ext cx="227" cy="136"/>
              </a:xfrm>
              <a:custGeom>
                <a:avLst/>
                <a:gdLst>
                  <a:gd name="T0" fmla="*/ 90 w 227"/>
                  <a:gd name="T1" fmla="*/ 0 h 136"/>
                  <a:gd name="T2" fmla="*/ 227 w 227"/>
                  <a:gd name="T3" fmla="*/ 0 h 136"/>
                  <a:gd name="T4" fmla="*/ 227 w 227"/>
                  <a:gd name="T5" fmla="*/ 136 h 136"/>
                  <a:gd name="T6" fmla="*/ 181 w 227"/>
                  <a:gd name="T7" fmla="*/ 136 h 136"/>
                  <a:gd name="T8" fmla="*/ 181 w 227"/>
                  <a:gd name="T9" fmla="*/ 91 h 136"/>
                  <a:gd name="T10" fmla="*/ 90 w 227"/>
                  <a:gd name="T11" fmla="*/ 91 h 136"/>
                  <a:gd name="T12" fmla="*/ 90 w 227"/>
                  <a:gd name="T13" fmla="*/ 136 h 136"/>
                  <a:gd name="T14" fmla="*/ 45 w 227"/>
                  <a:gd name="T15" fmla="*/ 136 h 136"/>
                  <a:gd name="T16" fmla="*/ 45 w 227"/>
                  <a:gd name="T17" fmla="*/ 45 h 136"/>
                  <a:gd name="T18" fmla="*/ 0 w 227"/>
                  <a:gd name="T19" fmla="*/ 45 h 136"/>
                  <a:gd name="T20" fmla="*/ 0 w 227"/>
                  <a:gd name="T21" fmla="*/ 0 h 136"/>
                  <a:gd name="T22" fmla="*/ 90 w 227"/>
                  <a:gd name="T2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36">
                    <a:moveTo>
                      <a:pt x="90" y="0"/>
                    </a:moveTo>
                    <a:lnTo>
                      <a:pt x="227" y="0"/>
                    </a:lnTo>
                    <a:lnTo>
                      <a:pt x="227" y="136"/>
                    </a:lnTo>
                    <a:lnTo>
                      <a:pt x="181" y="136"/>
                    </a:lnTo>
                    <a:lnTo>
                      <a:pt x="181" y="91"/>
                    </a:lnTo>
                    <a:lnTo>
                      <a:pt x="90" y="91"/>
                    </a:lnTo>
                    <a:lnTo>
                      <a:pt x="90" y="136"/>
                    </a:lnTo>
                    <a:lnTo>
                      <a:pt x="45" y="136"/>
                    </a:lnTo>
                    <a:lnTo>
                      <a:pt x="45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8" name="Freeform 50">
                <a:extLst>
                  <a:ext uri="{FF2B5EF4-FFF2-40B4-BE49-F238E27FC236}">
                    <a16:creationId xmlns:a16="http://schemas.microsoft.com/office/drawing/2014/main" id="{AF2EA1DB-B3E6-4346-9A41-62E9796FF0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3203"/>
                <a:ext cx="273" cy="182"/>
              </a:xfrm>
              <a:custGeom>
                <a:avLst/>
                <a:gdLst>
                  <a:gd name="T0" fmla="*/ 227 w 273"/>
                  <a:gd name="T1" fmla="*/ 46 h 182"/>
                  <a:gd name="T2" fmla="*/ 137 w 273"/>
                  <a:gd name="T3" fmla="*/ 46 h 182"/>
                  <a:gd name="T4" fmla="*/ 137 w 273"/>
                  <a:gd name="T5" fmla="*/ 0 h 182"/>
                  <a:gd name="T6" fmla="*/ 0 w 273"/>
                  <a:gd name="T7" fmla="*/ 0 h 182"/>
                  <a:gd name="T8" fmla="*/ 0 w 273"/>
                  <a:gd name="T9" fmla="*/ 91 h 182"/>
                  <a:gd name="T10" fmla="*/ 137 w 273"/>
                  <a:gd name="T11" fmla="*/ 91 h 182"/>
                  <a:gd name="T12" fmla="*/ 137 w 273"/>
                  <a:gd name="T13" fmla="*/ 182 h 182"/>
                  <a:gd name="T14" fmla="*/ 182 w 273"/>
                  <a:gd name="T15" fmla="*/ 182 h 182"/>
                  <a:gd name="T16" fmla="*/ 182 w 273"/>
                  <a:gd name="T17" fmla="*/ 91 h 182"/>
                  <a:gd name="T18" fmla="*/ 273 w 273"/>
                  <a:gd name="T19" fmla="*/ 91 h 182"/>
                  <a:gd name="T20" fmla="*/ 273 w 273"/>
                  <a:gd name="T21" fmla="*/ 46 h 182"/>
                  <a:gd name="T22" fmla="*/ 227 w 273"/>
                  <a:gd name="T23" fmla="*/ 4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3" h="182">
                    <a:moveTo>
                      <a:pt x="227" y="4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7" y="91"/>
                    </a:lnTo>
                    <a:lnTo>
                      <a:pt x="137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273" y="91"/>
                    </a:lnTo>
                    <a:lnTo>
                      <a:pt x="273" y="46"/>
                    </a:lnTo>
                    <a:lnTo>
                      <a:pt x="227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19" name="Freeform 51">
                <a:extLst>
                  <a:ext uri="{FF2B5EF4-FFF2-40B4-BE49-F238E27FC236}">
                    <a16:creationId xmlns:a16="http://schemas.microsoft.com/office/drawing/2014/main" id="{64C04F46-3A74-4C95-AD0E-4EFF2CF083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931"/>
                <a:ext cx="363" cy="363"/>
              </a:xfrm>
              <a:custGeom>
                <a:avLst/>
                <a:gdLst>
                  <a:gd name="T0" fmla="*/ 272 w 363"/>
                  <a:gd name="T1" fmla="*/ 363 h 363"/>
                  <a:gd name="T2" fmla="*/ 272 w 363"/>
                  <a:gd name="T3" fmla="*/ 227 h 363"/>
                  <a:gd name="T4" fmla="*/ 318 w 363"/>
                  <a:gd name="T5" fmla="*/ 227 h 363"/>
                  <a:gd name="T6" fmla="*/ 318 w 363"/>
                  <a:gd name="T7" fmla="*/ 136 h 363"/>
                  <a:gd name="T8" fmla="*/ 363 w 363"/>
                  <a:gd name="T9" fmla="*/ 136 h 363"/>
                  <a:gd name="T10" fmla="*/ 363 w 363"/>
                  <a:gd name="T11" fmla="*/ 45 h 363"/>
                  <a:gd name="T12" fmla="*/ 272 w 363"/>
                  <a:gd name="T13" fmla="*/ 45 h 363"/>
                  <a:gd name="T14" fmla="*/ 272 w 363"/>
                  <a:gd name="T15" fmla="*/ 0 h 363"/>
                  <a:gd name="T16" fmla="*/ 227 w 363"/>
                  <a:gd name="T17" fmla="*/ 0 h 363"/>
                  <a:gd name="T18" fmla="*/ 227 w 363"/>
                  <a:gd name="T19" fmla="*/ 91 h 363"/>
                  <a:gd name="T20" fmla="*/ 182 w 363"/>
                  <a:gd name="T21" fmla="*/ 91 h 363"/>
                  <a:gd name="T22" fmla="*/ 182 w 363"/>
                  <a:gd name="T23" fmla="*/ 182 h 363"/>
                  <a:gd name="T24" fmla="*/ 0 w 363"/>
                  <a:gd name="T25" fmla="*/ 182 h 363"/>
                  <a:gd name="T26" fmla="*/ 0 w 363"/>
                  <a:gd name="T27" fmla="*/ 227 h 363"/>
                  <a:gd name="T28" fmla="*/ 46 w 363"/>
                  <a:gd name="T29" fmla="*/ 227 h 363"/>
                  <a:gd name="T30" fmla="*/ 46 w 363"/>
                  <a:gd name="T31" fmla="*/ 318 h 363"/>
                  <a:gd name="T32" fmla="*/ 227 w 363"/>
                  <a:gd name="T33" fmla="*/ 318 h 363"/>
                  <a:gd name="T34" fmla="*/ 227 w 363"/>
                  <a:gd name="T35" fmla="*/ 363 h 363"/>
                  <a:gd name="T36" fmla="*/ 272 w 363"/>
                  <a:gd name="T37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363">
                    <a:moveTo>
                      <a:pt x="272" y="363"/>
                    </a:moveTo>
                    <a:lnTo>
                      <a:pt x="272" y="227"/>
                    </a:lnTo>
                    <a:lnTo>
                      <a:pt x="318" y="227"/>
                    </a:lnTo>
                    <a:lnTo>
                      <a:pt x="318" y="136"/>
                    </a:lnTo>
                    <a:lnTo>
                      <a:pt x="363" y="136"/>
                    </a:lnTo>
                    <a:lnTo>
                      <a:pt x="363" y="45"/>
                    </a:lnTo>
                    <a:lnTo>
                      <a:pt x="272" y="45"/>
                    </a:lnTo>
                    <a:lnTo>
                      <a:pt x="272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2" y="91"/>
                    </a:lnTo>
                    <a:lnTo>
                      <a:pt x="182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318"/>
                    </a:lnTo>
                    <a:lnTo>
                      <a:pt x="227" y="318"/>
                    </a:lnTo>
                    <a:lnTo>
                      <a:pt x="227" y="363"/>
                    </a:lnTo>
                    <a:lnTo>
                      <a:pt x="272" y="3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0" name="Freeform 52">
                <a:extLst>
                  <a:ext uri="{FF2B5EF4-FFF2-40B4-BE49-F238E27FC236}">
                    <a16:creationId xmlns:a16="http://schemas.microsoft.com/office/drawing/2014/main" id="{4A62F02C-00AB-46DA-89B7-68C6E13EF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317" cy="273"/>
              </a:xfrm>
              <a:custGeom>
                <a:avLst/>
                <a:gdLst>
                  <a:gd name="T0" fmla="*/ 272 w 317"/>
                  <a:gd name="T1" fmla="*/ 273 h 273"/>
                  <a:gd name="T2" fmla="*/ 45 w 317"/>
                  <a:gd name="T3" fmla="*/ 273 h 273"/>
                  <a:gd name="T4" fmla="*/ 45 w 317"/>
                  <a:gd name="T5" fmla="*/ 227 h 273"/>
                  <a:gd name="T6" fmla="*/ 0 w 317"/>
                  <a:gd name="T7" fmla="*/ 227 h 273"/>
                  <a:gd name="T8" fmla="*/ 0 w 317"/>
                  <a:gd name="T9" fmla="*/ 182 h 273"/>
                  <a:gd name="T10" fmla="*/ 45 w 317"/>
                  <a:gd name="T11" fmla="*/ 182 h 273"/>
                  <a:gd name="T12" fmla="*/ 45 w 317"/>
                  <a:gd name="T13" fmla="*/ 91 h 273"/>
                  <a:gd name="T14" fmla="*/ 90 w 317"/>
                  <a:gd name="T15" fmla="*/ 91 h 273"/>
                  <a:gd name="T16" fmla="*/ 90 w 317"/>
                  <a:gd name="T17" fmla="*/ 46 h 273"/>
                  <a:gd name="T18" fmla="*/ 181 w 317"/>
                  <a:gd name="T19" fmla="*/ 46 h 273"/>
                  <a:gd name="T20" fmla="*/ 181 w 317"/>
                  <a:gd name="T21" fmla="*/ 0 h 273"/>
                  <a:gd name="T22" fmla="*/ 272 w 317"/>
                  <a:gd name="T23" fmla="*/ 0 h 273"/>
                  <a:gd name="T24" fmla="*/ 272 w 317"/>
                  <a:gd name="T25" fmla="*/ 46 h 273"/>
                  <a:gd name="T26" fmla="*/ 317 w 317"/>
                  <a:gd name="T27" fmla="*/ 46 h 273"/>
                  <a:gd name="T28" fmla="*/ 317 w 317"/>
                  <a:gd name="T29" fmla="*/ 182 h 273"/>
                  <a:gd name="T30" fmla="*/ 272 w 317"/>
                  <a:gd name="T31" fmla="*/ 182 h 273"/>
                  <a:gd name="T32" fmla="*/ 272 w 317"/>
                  <a:gd name="T33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7" h="273">
                    <a:moveTo>
                      <a:pt x="272" y="273"/>
                    </a:moveTo>
                    <a:lnTo>
                      <a:pt x="45" y="273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45" y="182"/>
                    </a:lnTo>
                    <a:lnTo>
                      <a:pt x="45" y="91"/>
                    </a:lnTo>
                    <a:lnTo>
                      <a:pt x="90" y="91"/>
                    </a:lnTo>
                    <a:lnTo>
                      <a:pt x="90" y="46"/>
                    </a:lnTo>
                    <a:lnTo>
                      <a:pt x="181" y="46"/>
                    </a:lnTo>
                    <a:lnTo>
                      <a:pt x="181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317" y="46"/>
                    </a:lnTo>
                    <a:lnTo>
                      <a:pt x="317" y="182"/>
                    </a:lnTo>
                    <a:lnTo>
                      <a:pt x="272" y="182"/>
                    </a:lnTo>
                    <a:lnTo>
                      <a:pt x="272" y="2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1" name="Freeform 53">
                <a:extLst>
                  <a:ext uri="{FF2B5EF4-FFF2-40B4-BE49-F238E27FC236}">
                    <a16:creationId xmlns:a16="http://schemas.microsoft.com/office/drawing/2014/main" id="{0FF5A511-08DD-4022-A6C1-97640449F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3067"/>
                <a:ext cx="317" cy="182"/>
              </a:xfrm>
              <a:custGeom>
                <a:avLst/>
                <a:gdLst>
                  <a:gd name="T0" fmla="*/ 272 w 317"/>
                  <a:gd name="T1" fmla="*/ 46 h 182"/>
                  <a:gd name="T2" fmla="*/ 181 w 317"/>
                  <a:gd name="T3" fmla="*/ 46 h 182"/>
                  <a:gd name="T4" fmla="*/ 181 w 317"/>
                  <a:gd name="T5" fmla="*/ 0 h 182"/>
                  <a:gd name="T6" fmla="*/ 136 w 317"/>
                  <a:gd name="T7" fmla="*/ 0 h 182"/>
                  <a:gd name="T8" fmla="*/ 136 w 317"/>
                  <a:gd name="T9" fmla="*/ 46 h 182"/>
                  <a:gd name="T10" fmla="*/ 0 w 317"/>
                  <a:gd name="T11" fmla="*/ 46 h 182"/>
                  <a:gd name="T12" fmla="*/ 0 w 317"/>
                  <a:gd name="T13" fmla="*/ 91 h 182"/>
                  <a:gd name="T14" fmla="*/ 45 w 317"/>
                  <a:gd name="T15" fmla="*/ 91 h 182"/>
                  <a:gd name="T16" fmla="*/ 45 w 317"/>
                  <a:gd name="T17" fmla="*/ 136 h 182"/>
                  <a:gd name="T18" fmla="*/ 227 w 317"/>
                  <a:gd name="T19" fmla="*/ 136 h 182"/>
                  <a:gd name="T20" fmla="*/ 227 w 317"/>
                  <a:gd name="T21" fmla="*/ 182 h 182"/>
                  <a:gd name="T22" fmla="*/ 317 w 317"/>
                  <a:gd name="T23" fmla="*/ 182 h 182"/>
                  <a:gd name="T24" fmla="*/ 317 w 317"/>
                  <a:gd name="T25" fmla="*/ 46 h 182"/>
                  <a:gd name="T26" fmla="*/ 272 w 317"/>
                  <a:gd name="T27" fmla="*/ 4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7" h="182">
                    <a:moveTo>
                      <a:pt x="272" y="46"/>
                    </a:moveTo>
                    <a:lnTo>
                      <a:pt x="181" y="46"/>
                    </a:lnTo>
                    <a:lnTo>
                      <a:pt x="181" y="0"/>
                    </a:lnTo>
                    <a:lnTo>
                      <a:pt x="136" y="0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227" y="136"/>
                    </a:lnTo>
                    <a:lnTo>
                      <a:pt x="227" y="182"/>
                    </a:lnTo>
                    <a:lnTo>
                      <a:pt x="317" y="182"/>
                    </a:lnTo>
                    <a:lnTo>
                      <a:pt x="317" y="46"/>
                    </a:lnTo>
                    <a:lnTo>
                      <a:pt x="272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2" name="Freeform 54">
                <a:extLst>
                  <a:ext uri="{FF2B5EF4-FFF2-40B4-BE49-F238E27FC236}">
                    <a16:creationId xmlns:a16="http://schemas.microsoft.com/office/drawing/2014/main" id="{0DC5E789-A573-4E49-BD02-49ADCB4D5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886"/>
                <a:ext cx="363" cy="227"/>
              </a:xfrm>
              <a:custGeom>
                <a:avLst/>
                <a:gdLst>
                  <a:gd name="T0" fmla="*/ 46 w 363"/>
                  <a:gd name="T1" fmla="*/ 0 h 227"/>
                  <a:gd name="T2" fmla="*/ 363 w 363"/>
                  <a:gd name="T3" fmla="*/ 0 h 227"/>
                  <a:gd name="T4" fmla="*/ 363 w 363"/>
                  <a:gd name="T5" fmla="*/ 45 h 227"/>
                  <a:gd name="T6" fmla="*/ 318 w 363"/>
                  <a:gd name="T7" fmla="*/ 45 h 227"/>
                  <a:gd name="T8" fmla="*/ 318 w 363"/>
                  <a:gd name="T9" fmla="*/ 136 h 227"/>
                  <a:gd name="T10" fmla="*/ 273 w 363"/>
                  <a:gd name="T11" fmla="*/ 136 h 227"/>
                  <a:gd name="T12" fmla="*/ 273 w 363"/>
                  <a:gd name="T13" fmla="*/ 181 h 227"/>
                  <a:gd name="T14" fmla="*/ 318 w 363"/>
                  <a:gd name="T15" fmla="*/ 181 h 227"/>
                  <a:gd name="T16" fmla="*/ 318 w 363"/>
                  <a:gd name="T17" fmla="*/ 227 h 227"/>
                  <a:gd name="T18" fmla="*/ 227 w 363"/>
                  <a:gd name="T19" fmla="*/ 227 h 227"/>
                  <a:gd name="T20" fmla="*/ 227 w 363"/>
                  <a:gd name="T21" fmla="*/ 181 h 227"/>
                  <a:gd name="T22" fmla="*/ 182 w 363"/>
                  <a:gd name="T23" fmla="*/ 181 h 227"/>
                  <a:gd name="T24" fmla="*/ 182 w 363"/>
                  <a:gd name="T25" fmla="*/ 227 h 227"/>
                  <a:gd name="T26" fmla="*/ 46 w 363"/>
                  <a:gd name="T27" fmla="*/ 227 h 227"/>
                  <a:gd name="T28" fmla="*/ 46 w 363"/>
                  <a:gd name="T29" fmla="*/ 90 h 227"/>
                  <a:gd name="T30" fmla="*/ 0 w 363"/>
                  <a:gd name="T31" fmla="*/ 90 h 227"/>
                  <a:gd name="T32" fmla="*/ 0 w 363"/>
                  <a:gd name="T33" fmla="*/ 45 h 227"/>
                  <a:gd name="T34" fmla="*/ 46 w 363"/>
                  <a:gd name="T35" fmla="*/ 45 h 227"/>
                  <a:gd name="T36" fmla="*/ 46 w 363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227">
                    <a:moveTo>
                      <a:pt x="46" y="0"/>
                    </a:moveTo>
                    <a:lnTo>
                      <a:pt x="363" y="0"/>
                    </a:lnTo>
                    <a:lnTo>
                      <a:pt x="363" y="45"/>
                    </a:lnTo>
                    <a:lnTo>
                      <a:pt x="318" y="45"/>
                    </a:lnTo>
                    <a:lnTo>
                      <a:pt x="318" y="136"/>
                    </a:lnTo>
                    <a:lnTo>
                      <a:pt x="273" y="136"/>
                    </a:lnTo>
                    <a:lnTo>
                      <a:pt x="273" y="181"/>
                    </a:lnTo>
                    <a:lnTo>
                      <a:pt x="318" y="181"/>
                    </a:lnTo>
                    <a:lnTo>
                      <a:pt x="318" y="227"/>
                    </a:lnTo>
                    <a:lnTo>
                      <a:pt x="227" y="227"/>
                    </a:lnTo>
                    <a:lnTo>
                      <a:pt x="227" y="181"/>
                    </a:lnTo>
                    <a:lnTo>
                      <a:pt x="182" y="181"/>
                    </a:lnTo>
                    <a:lnTo>
                      <a:pt x="182" y="227"/>
                    </a:lnTo>
                    <a:lnTo>
                      <a:pt x="46" y="227"/>
                    </a:lnTo>
                    <a:lnTo>
                      <a:pt x="46" y="90"/>
                    </a:lnTo>
                    <a:lnTo>
                      <a:pt x="0" y="90"/>
                    </a:lnTo>
                    <a:lnTo>
                      <a:pt x="0" y="45"/>
                    </a:lnTo>
                    <a:lnTo>
                      <a:pt x="46" y="4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423" name="Group 55">
              <a:extLst>
                <a:ext uri="{FF2B5EF4-FFF2-40B4-BE49-F238E27FC236}">
                  <a16:creationId xmlns:a16="http://schemas.microsoft.com/office/drawing/2014/main" id="{1CBE54CA-6EF9-4ED8-9300-937B915C70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64"/>
              <a:ext cx="2994" cy="2812"/>
              <a:chOff x="3029" y="164"/>
              <a:chExt cx="2994" cy="2812"/>
            </a:xfrm>
          </p:grpSpPr>
          <p:sp>
            <p:nvSpPr>
              <p:cNvPr id="58424" name="Freeform 56">
                <a:extLst>
                  <a:ext uri="{FF2B5EF4-FFF2-40B4-BE49-F238E27FC236}">
                    <a16:creationId xmlns:a16="http://schemas.microsoft.com/office/drawing/2014/main" id="{C5FE5C36-AD58-4FCB-9EF0-FA0C2540DC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387"/>
                <a:ext cx="136" cy="136"/>
              </a:xfrm>
              <a:custGeom>
                <a:avLst/>
                <a:gdLst>
                  <a:gd name="T0" fmla="*/ 136 w 136"/>
                  <a:gd name="T1" fmla="*/ 0 h 136"/>
                  <a:gd name="T2" fmla="*/ 91 w 136"/>
                  <a:gd name="T3" fmla="*/ 0 h 136"/>
                  <a:gd name="T4" fmla="*/ 91 w 136"/>
                  <a:gd name="T5" fmla="*/ 45 h 136"/>
                  <a:gd name="T6" fmla="*/ 0 w 136"/>
                  <a:gd name="T7" fmla="*/ 45 h 136"/>
                  <a:gd name="T8" fmla="*/ 0 w 136"/>
                  <a:gd name="T9" fmla="*/ 91 h 136"/>
                  <a:gd name="T10" fmla="*/ 45 w 136"/>
                  <a:gd name="T11" fmla="*/ 91 h 136"/>
                  <a:gd name="T12" fmla="*/ 45 w 136"/>
                  <a:gd name="T13" fmla="*/ 136 h 136"/>
                  <a:gd name="T14" fmla="*/ 91 w 136"/>
                  <a:gd name="T15" fmla="*/ 136 h 136"/>
                  <a:gd name="T16" fmla="*/ 91 w 136"/>
                  <a:gd name="T17" fmla="*/ 45 h 136"/>
                  <a:gd name="T18" fmla="*/ 136 w 136"/>
                  <a:gd name="T19" fmla="*/ 45 h 136"/>
                  <a:gd name="T20" fmla="*/ 136 w 136"/>
                  <a:gd name="T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6" h="136">
                    <a:moveTo>
                      <a:pt x="136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0" y="45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91" y="45"/>
                    </a:lnTo>
                    <a:lnTo>
                      <a:pt x="136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5" name="Freeform 57">
                <a:extLst>
                  <a:ext uri="{FF2B5EF4-FFF2-40B4-BE49-F238E27FC236}">
                    <a16:creationId xmlns:a16="http://schemas.microsoft.com/office/drawing/2014/main" id="{8687CAE5-7B93-4D8A-A5F1-4FAC97E7A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2387"/>
                <a:ext cx="726" cy="499"/>
              </a:xfrm>
              <a:custGeom>
                <a:avLst/>
                <a:gdLst>
                  <a:gd name="T0" fmla="*/ 363 w 726"/>
                  <a:gd name="T1" fmla="*/ 499 h 499"/>
                  <a:gd name="T2" fmla="*/ 363 w 726"/>
                  <a:gd name="T3" fmla="*/ 453 h 499"/>
                  <a:gd name="T4" fmla="*/ 454 w 726"/>
                  <a:gd name="T5" fmla="*/ 453 h 499"/>
                  <a:gd name="T6" fmla="*/ 454 w 726"/>
                  <a:gd name="T7" fmla="*/ 408 h 499"/>
                  <a:gd name="T8" fmla="*/ 454 w 726"/>
                  <a:gd name="T9" fmla="*/ 363 h 499"/>
                  <a:gd name="T10" fmla="*/ 499 w 726"/>
                  <a:gd name="T11" fmla="*/ 363 h 499"/>
                  <a:gd name="T12" fmla="*/ 499 w 726"/>
                  <a:gd name="T13" fmla="*/ 317 h 499"/>
                  <a:gd name="T14" fmla="*/ 590 w 726"/>
                  <a:gd name="T15" fmla="*/ 317 h 499"/>
                  <a:gd name="T16" fmla="*/ 590 w 726"/>
                  <a:gd name="T17" fmla="*/ 272 h 499"/>
                  <a:gd name="T18" fmla="*/ 635 w 726"/>
                  <a:gd name="T19" fmla="*/ 272 h 499"/>
                  <a:gd name="T20" fmla="*/ 635 w 726"/>
                  <a:gd name="T21" fmla="*/ 181 h 499"/>
                  <a:gd name="T22" fmla="*/ 681 w 726"/>
                  <a:gd name="T23" fmla="*/ 181 h 499"/>
                  <a:gd name="T24" fmla="*/ 681 w 726"/>
                  <a:gd name="T25" fmla="*/ 136 h 499"/>
                  <a:gd name="T26" fmla="*/ 726 w 726"/>
                  <a:gd name="T27" fmla="*/ 136 h 499"/>
                  <a:gd name="T28" fmla="*/ 726 w 726"/>
                  <a:gd name="T29" fmla="*/ 0 h 499"/>
                  <a:gd name="T30" fmla="*/ 681 w 726"/>
                  <a:gd name="T31" fmla="*/ 0 h 499"/>
                  <a:gd name="T32" fmla="*/ 681 w 726"/>
                  <a:gd name="T33" fmla="*/ 45 h 499"/>
                  <a:gd name="T34" fmla="*/ 635 w 726"/>
                  <a:gd name="T35" fmla="*/ 45 h 499"/>
                  <a:gd name="T36" fmla="*/ 635 w 726"/>
                  <a:gd name="T37" fmla="*/ 91 h 499"/>
                  <a:gd name="T38" fmla="*/ 590 w 726"/>
                  <a:gd name="T39" fmla="*/ 91 h 499"/>
                  <a:gd name="T40" fmla="*/ 590 w 726"/>
                  <a:gd name="T41" fmla="*/ 136 h 499"/>
                  <a:gd name="T42" fmla="*/ 409 w 726"/>
                  <a:gd name="T43" fmla="*/ 136 h 499"/>
                  <a:gd name="T44" fmla="*/ 409 w 726"/>
                  <a:gd name="T45" fmla="*/ 181 h 499"/>
                  <a:gd name="T46" fmla="*/ 363 w 726"/>
                  <a:gd name="T47" fmla="*/ 181 h 499"/>
                  <a:gd name="T48" fmla="*/ 363 w 726"/>
                  <a:gd name="T49" fmla="*/ 272 h 499"/>
                  <a:gd name="T50" fmla="*/ 272 w 726"/>
                  <a:gd name="T51" fmla="*/ 272 h 499"/>
                  <a:gd name="T52" fmla="*/ 272 w 726"/>
                  <a:gd name="T53" fmla="*/ 317 h 499"/>
                  <a:gd name="T54" fmla="*/ 182 w 726"/>
                  <a:gd name="T55" fmla="*/ 317 h 499"/>
                  <a:gd name="T56" fmla="*/ 182 w 726"/>
                  <a:gd name="T57" fmla="*/ 363 h 499"/>
                  <a:gd name="T58" fmla="*/ 0 w 726"/>
                  <a:gd name="T59" fmla="*/ 363 h 499"/>
                  <a:gd name="T60" fmla="*/ 0 w 726"/>
                  <a:gd name="T61" fmla="*/ 453 h 499"/>
                  <a:gd name="T62" fmla="*/ 46 w 726"/>
                  <a:gd name="T63" fmla="*/ 453 h 499"/>
                  <a:gd name="T64" fmla="*/ 46 w 726"/>
                  <a:gd name="T65" fmla="*/ 408 h 499"/>
                  <a:gd name="T66" fmla="*/ 91 w 726"/>
                  <a:gd name="T67" fmla="*/ 408 h 499"/>
                  <a:gd name="T68" fmla="*/ 91 w 726"/>
                  <a:gd name="T69" fmla="*/ 453 h 499"/>
                  <a:gd name="T70" fmla="*/ 182 w 726"/>
                  <a:gd name="T71" fmla="*/ 453 h 499"/>
                  <a:gd name="T72" fmla="*/ 182 w 726"/>
                  <a:gd name="T73" fmla="*/ 408 h 499"/>
                  <a:gd name="T74" fmla="*/ 227 w 726"/>
                  <a:gd name="T75" fmla="*/ 408 h 499"/>
                  <a:gd name="T76" fmla="*/ 227 w 726"/>
                  <a:gd name="T77" fmla="*/ 453 h 499"/>
                  <a:gd name="T78" fmla="*/ 272 w 726"/>
                  <a:gd name="T79" fmla="*/ 453 h 499"/>
                  <a:gd name="T80" fmla="*/ 272 w 726"/>
                  <a:gd name="T81" fmla="*/ 499 h 499"/>
                  <a:gd name="T82" fmla="*/ 363 w 726"/>
                  <a:gd name="T83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6" h="499">
                    <a:moveTo>
                      <a:pt x="363" y="499"/>
                    </a:moveTo>
                    <a:lnTo>
                      <a:pt x="363" y="453"/>
                    </a:lnTo>
                    <a:lnTo>
                      <a:pt x="454" y="453"/>
                    </a:lnTo>
                    <a:lnTo>
                      <a:pt x="454" y="408"/>
                    </a:lnTo>
                    <a:lnTo>
                      <a:pt x="454" y="363"/>
                    </a:lnTo>
                    <a:lnTo>
                      <a:pt x="499" y="363"/>
                    </a:lnTo>
                    <a:lnTo>
                      <a:pt x="499" y="317"/>
                    </a:lnTo>
                    <a:lnTo>
                      <a:pt x="590" y="317"/>
                    </a:lnTo>
                    <a:lnTo>
                      <a:pt x="590" y="272"/>
                    </a:lnTo>
                    <a:lnTo>
                      <a:pt x="635" y="272"/>
                    </a:lnTo>
                    <a:lnTo>
                      <a:pt x="635" y="181"/>
                    </a:lnTo>
                    <a:lnTo>
                      <a:pt x="681" y="181"/>
                    </a:lnTo>
                    <a:lnTo>
                      <a:pt x="681" y="136"/>
                    </a:lnTo>
                    <a:lnTo>
                      <a:pt x="726" y="136"/>
                    </a:lnTo>
                    <a:lnTo>
                      <a:pt x="726" y="0"/>
                    </a:lnTo>
                    <a:lnTo>
                      <a:pt x="681" y="0"/>
                    </a:lnTo>
                    <a:lnTo>
                      <a:pt x="681" y="45"/>
                    </a:lnTo>
                    <a:lnTo>
                      <a:pt x="635" y="45"/>
                    </a:lnTo>
                    <a:lnTo>
                      <a:pt x="635" y="91"/>
                    </a:lnTo>
                    <a:lnTo>
                      <a:pt x="590" y="91"/>
                    </a:lnTo>
                    <a:lnTo>
                      <a:pt x="590" y="136"/>
                    </a:lnTo>
                    <a:lnTo>
                      <a:pt x="409" y="136"/>
                    </a:lnTo>
                    <a:lnTo>
                      <a:pt x="409" y="181"/>
                    </a:lnTo>
                    <a:lnTo>
                      <a:pt x="363" y="181"/>
                    </a:lnTo>
                    <a:lnTo>
                      <a:pt x="363" y="272"/>
                    </a:lnTo>
                    <a:lnTo>
                      <a:pt x="272" y="272"/>
                    </a:lnTo>
                    <a:lnTo>
                      <a:pt x="272" y="317"/>
                    </a:lnTo>
                    <a:lnTo>
                      <a:pt x="182" y="317"/>
                    </a:lnTo>
                    <a:lnTo>
                      <a:pt x="182" y="363"/>
                    </a:lnTo>
                    <a:lnTo>
                      <a:pt x="0" y="363"/>
                    </a:lnTo>
                    <a:lnTo>
                      <a:pt x="0" y="453"/>
                    </a:lnTo>
                    <a:lnTo>
                      <a:pt x="46" y="453"/>
                    </a:lnTo>
                    <a:lnTo>
                      <a:pt x="46" y="408"/>
                    </a:lnTo>
                    <a:lnTo>
                      <a:pt x="91" y="408"/>
                    </a:lnTo>
                    <a:lnTo>
                      <a:pt x="91" y="453"/>
                    </a:lnTo>
                    <a:lnTo>
                      <a:pt x="182" y="453"/>
                    </a:lnTo>
                    <a:lnTo>
                      <a:pt x="182" y="408"/>
                    </a:lnTo>
                    <a:lnTo>
                      <a:pt x="227" y="408"/>
                    </a:lnTo>
                    <a:lnTo>
                      <a:pt x="227" y="453"/>
                    </a:lnTo>
                    <a:lnTo>
                      <a:pt x="272" y="453"/>
                    </a:lnTo>
                    <a:lnTo>
                      <a:pt x="272" y="499"/>
                    </a:lnTo>
                    <a:lnTo>
                      <a:pt x="363" y="4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6" name="Freeform 58">
                <a:extLst>
                  <a:ext uri="{FF2B5EF4-FFF2-40B4-BE49-F238E27FC236}">
                    <a16:creationId xmlns:a16="http://schemas.microsoft.com/office/drawing/2014/main" id="{768B6079-AB1A-4992-8C75-D02CF10243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2614"/>
                <a:ext cx="681" cy="362"/>
              </a:xfrm>
              <a:custGeom>
                <a:avLst/>
                <a:gdLst>
                  <a:gd name="T0" fmla="*/ 272 w 681"/>
                  <a:gd name="T1" fmla="*/ 45 h 362"/>
                  <a:gd name="T2" fmla="*/ 454 w 681"/>
                  <a:gd name="T3" fmla="*/ 45 h 362"/>
                  <a:gd name="T4" fmla="*/ 454 w 681"/>
                  <a:gd name="T5" fmla="*/ 0 h 362"/>
                  <a:gd name="T6" fmla="*/ 544 w 681"/>
                  <a:gd name="T7" fmla="*/ 0 h 362"/>
                  <a:gd name="T8" fmla="*/ 544 w 681"/>
                  <a:gd name="T9" fmla="*/ 45 h 362"/>
                  <a:gd name="T10" fmla="*/ 590 w 681"/>
                  <a:gd name="T11" fmla="*/ 45 h 362"/>
                  <a:gd name="T12" fmla="*/ 590 w 681"/>
                  <a:gd name="T13" fmla="*/ 90 h 362"/>
                  <a:gd name="T14" fmla="*/ 681 w 681"/>
                  <a:gd name="T15" fmla="*/ 90 h 362"/>
                  <a:gd name="T16" fmla="*/ 681 w 681"/>
                  <a:gd name="T17" fmla="*/ 226 h 362"/>
                  <a:gd name="T18" fmla="*/ 635 w 681"/>
                  <a:gd name="T19" fmla="*/ 226 h 362"/>
                  <a:gd name="T20" fmla="*/ 635 w 681"/>
                  <a:gd name="T21" fmla="*/ 317 h 362"/>
                  <a:gd name="T22" fmla="*/ 590 w 681"/>
                  <a:gd name="T23" fmla="*/ 317 h 362"/>
                  <a:gd name="T24" fmla="*/ 590 w 681"/>
                  <a:gd name="T25" fmla="*/ 362 h 362"/>
                  <a:gd name="T26" fmla="*/ 408 w 681"/>
                  <a:gd name="T27" fmla="*/ 362 h 362"/>
                  <a:gd name="T28" fmla="*/ 408 w 681"/>
                  <a:gd name="T29" fmla="*/ 317 h 362"/>
                  <a:gd name="T30" fmla="*/ 363 w 681"/>
                  <a:gd name="T31" fmla="*/ 317 h 362"/>
                  <a:gd name="T32" fmla="*/ 363 w 681"/>
                  <a:gd name="T33" fmla="*/ 272 h 362"/>
                  <a:gd name="T34" fmla="*/ 318 w 681"/>
                  <a:gd name="T35" fmla="*/ 272 h 362"/>
                  <a:gd name="T36" fmla="*/ 318 w 681"/>
                  <a:gd name="T37" fmla="*/ 226 h 362"/>
                  <a:gd name="T38" fmla="*/ 227 w 681"/>
                  <a:gd name="T39" fmla="*/ 226 h 362"/>
                  <a:gd name="T40" fmla="*/ 227 w 681"/>
                  <a:gd name="T41" fmla="*/ 272 h 362"/>
                  <a:gd name="T42" fmla="*/ 0 w 681"/>
                  <a:gd name="T43" fmla="*/ 272 h 362"/>
                  <a:gd name="T44" fmla="*/ 0 w 681"/>
                  <a:gd name="T45" fmla="*/ 226 h 362"/>
                  <a:gd name="T46" fmla="*/ 91 w 681"/>
                  <a:gd name="T47" fmla="*/ 226 h 362"/>
                  <a:gd name="T48" fmla="*/ 91 w 681"/>
                  <a:gd name="T49" fmla="*/ 136 h 362"/>
                  <a:gd name="T50" fmla="*/ 136 w 681"/>
                  <a:gd name="T51" fmla="*/ 136 h 362"/>
                  <a:gd name="T52" fmla="*/ 136 w 681"/>
                  <a:gd name="T53" fmla="*/ 90 h 362"/>
                  <a:gd name="T54" fmla="*/ 227 w 681"/>
                  <a:gd name="T55" fmla="*/ 90 h 362"/>
                  <a:gd name="T56" fmla="*/ 227 w 681"/>
                  <a:gd name="T57" fmla="*/ 45 h 362"/>
                  <a:gd name="T58" fmla="*/ 272 w 681"/>
                  <a:gd name="T5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362">
                    <a:moveTo>
                      <a:pt x="272" y="45"/>
                    </a:moveTo>
                    <a:lnTo>
                      <a:pt x="454" y="45"/>
                    </a:lnTo>
                    <a:lnTo>
                      <a:pt x="454" y="0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590" y="45"/>
                    </a:lnTo>
                    <a:lnTo>
                      <a:pt x="590" y="90"/>
                    </a:lnTo>
                    <a:lnTo>
                      <a:pt x="681" y="90"/>
                    </a:lnTo>
                    <a:lnTo>
                      <a:pt x="681" y="226"/>
                    </a:lnTo>
                    <a:lnTo>
                      <a:pt x="635" y="226"/>
                    </a:lnTo>
                    <a:lnTo>
                      <a:pt x="635" y="317"/>
                    </a:lnTo>
                    <a:lnTo>
                      <a:pt x="590" y="317"/>
                    </a:lnTo>
                    <a:lnTo>
                      <a:pt x="590" y="362"/>
                    </a:lnTo>
                    <a:lnTo>
                      <a:pt x="408" y="362"/>
                    </a:lnTo>
                    <a:lnTo>
                      <a:pt x="408" y="317"/>
                    </a:lnTo>
                    <a:lnTo>
                      <a:pt x="363" y="317"/>
                    </a:lnTo>
                    <a:lnTo>
                      <a:pt x="363" y="272"/>
                    </a:lnTo>
                    <a:lnTo>
                      <a:pt x="318" y="272"/>
                    </a:lnTo>
                    <a:lnTo>
                      <a:pt x="318" y="226"/>
                    </a:lnTo>
                    <a:lnTo>
                      <a:pt x="227" y="226"/>
                    </a:lnTo>
                    <a:lnTo>
                      <a:pt x="227" y="272"/>
                    </a:lnTo>
                    <a:lnTo>
                      <a:pt x="0" y="272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227" y="90"/>
                    </a:lnTo>
                    <a:lnTo>
                      <a:pt x="227" y="45"/>
                    </a:lnTo>
                    <a:lnTo>
                      <a:pt x="272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7" name="Freeform 59">
                <a:extLst>
                  <a:ext uri="{FF2B5EF4-FFF2-40B4-BE49-F238E27FC236}">
                    <a16:creationId xmlns:a16="http://schemas.microsoft.com/office/drawing/2014/main" id="{0133537D-1A00-47E0-B18A-5C9214D042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4" y="2251"/>
                <a:ext cx="363" cy="408"/>
              </a:xfrm>
              <a:custGeom>
                <a:avLst/>
                <a:gdLst>
                  <a:gd name="T0" fmla="*/ 0 w 363"/>
                  <a:gd name="T1" fmla="*/ 408 h 408"/>
                  <a:gd name="T2" fmla="*/ 182 w 363"/>
                  <a:gd name="T3" fmla="*/ 408 h 408"/>
                  <a:gd name="T4" fmla="*/ 182 w 363"/>
                  <a:gd name="T5" fmla="*/ 363 h 408"/>
                  <a:gd name="T6" fmla="*/ 272 w 363"/>
                  <a:gd name="T7" fmla="*/ 363 h 408"/>
                  <a:gd name="T8" fmla="*/ 272 w 363"/>
                  <a:gd name="T9" fmla="*/ 272 h 408"/>
                  <a:gd name="T10" fmla="*/ 318 w 363"/>
                  <a:gd name="T11" fmla="*/ 272 h 408"/>
                  <a:gd name="T12" fmla="*/ 318 w 363"/>
                  <a:gd name="T13" fmla="*/ 227 h 408"/>
                  <a:gd name="T14" fmla="*/ 363 w 363"/>
                  <a:gd name="T15" fmla="*/ 227 h 408"/>
                  <a:gd name="T16" fmla="*/ 363 w 363"/>
                  <a:gd name="T17" fmla="*/ 45 h 408"/>
                  <a:gd name="T18" fmla="*/ 318 w 363"/>
                  <a:gd name="T19" fmla="*/ 45 h 408"/>
                  <a:gd name="T20" fmla="*/ 318 w 363"/>
                  <a:gd name="T21" fmla="*/ 0 h 408"/>
                  <a:gd name="T22" fmla="*/ 182 w 363"/>
                  <a:gd name="T23" fmla="*/ 0 h 408"/>
                  <a:gd name="T24" fmla="*/ 182 w 363"/>
                  <a:gd name="T25" fmla="*/ 45 h 408"/>
                  <a:gd name="T26" fmla="*/ 136 w 363"/>
                  <a:gd name="T27" fmla="*/ 45 h 408"/>
                  <a:gd name="T28" fmla="*/ 136 w 363"/>
                  <a:gd name="T29" fmla="*/ 90 h 408"/>
                  <a:gd name="T30" fmla="*/ 46 w 363"/>
                  <a:gd name="T31" fmla="*/ 90 h 408"/>
                  <a:gd name="T32" fmla="*/ 46 w 363"/>
                  <a:gd name="T33" fmla="*/ 136 h 408"/>
                  <a:gd name="T34" fmla="*/ 91 w 363"/>
                  <a:gd name="T35" fmla="*/ 136 h 408"/>
                  <a:gd name="T36" fmla="*/ 91 w 363"/>
                  <a:gd name="T37" fmla="*/ 272 h 408"/>
                  <a:gd name="T38" fmla="*/ 46 w 363"/>
                  <a:gd name="T39" fmla="*/ 272 h 408"/>
                  <a:gd name="T40" fmla="*/ 46 w 363"/>
                  <a:gd name="T41" fmla="*/ 317 h 408"/>
                  <a:gd name="T42" fmla="*/ 0 w 363"/>
                  <a:gd name="T43" fmla="*/ 317 h 408"/>
                  <a:gd name="T44" fmla="*/ 0 w 363"/>
                  <a:gd name="T45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3" h="408">
                    <a:moveTo>
                      <a:pt x="0" y="408"/>
                    </a:moveTo>
                    <a:lnTo>
                      <a:pt x="182" y="408"/>
                    </a:lnTo>
                    <a:lnTo>
                      <a:pt x="182" y="363"/>
                    </a:lnTo>
                    <a:lnTo>
                      <a:pt x="272" y="363"/>
                    </a:lnTo>
                    <a:lnTo>
                      <a:pt x="272" y="272"/>
                    </a:lnTo>
                    <a:lnTo>
                      <a:pt x="318" y="272"/>
                    </a:lnTo>
                    <a:lnTo>
                      <a:pt x="318" y="227"/>
                    </a:lnTo>
                    <a:lnTo>
                      <a:pt x="363" y="227"/>
                    </a:lnTo>
                    <a:lnTo>
                      <a:pt x="363" y="45"/>
                    </a:lnTo>
                    <a:lnTo>
                      <a:pt x="318" y="45"/>
                    </a:lnTo>
                    <a:lnTo>
                      <a:pt x="318" y="0"/>
                    </a:lnTo>
                    <a:lnTo>
                      <a:pt x="182" y="0"/>
                    </a:lnTo>
                    <a:lnTo>
                      <a:pt x="182" y="45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46" y="90"/>
                    </a:lnTo>
                    <a:lnTo>
                      <a:pt x="46" y="136"/>
                    </a:lnTo>
                    <a:lnTo>
                      <a:pt x="91" y="136"/>
                    </a:lnTo>
                    <a:lnTo>
                      <a:pt x="91" y="272"/>
                    </a:lnTo>
                    <a:lnTo>
                      <a:pt x="46" y="272"/>
                    </a:lnTo>
                    <a:lnTo>
                      <a:pt x="46" y="317"/>
                    </a:lnTo>
                    <a:lnTo>
                      <a:pt x="0" y="317"/>
                    </a:lnTo>
                    <a:lnTo>
                      <a:pt x="0" y="4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8" name="Freeform 60">
                <a:extLst>
                  <a:ext uri="{FF2B5EF4-FFF2-40B4-BE49-F238E27FC236}">
                    <a16:creationId xmlns:a16="http://schemas.microsoft.com/office/drawing/2014/main" id="{F6C6350B-70A2-4106-B902-B38B05CCA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1797"/>
                <a:ext cx="408" cy="544"/>
              </a:xfrm>
              <a:custGeom>
                <a:avLst/>
                <a:gdLst>
                  <a:gd name="T0" fmla="*/ 136 w 408"/>
                  <a:gd name="T1" fmla="*/ 0 h 544"/>
                  <a:gd name="T2" fmla="*/ 182 w 408"/>
                  <a:gd name="T3" fmla="*/ 0 h 544"/>
                  <a:gd name="T4" fmla="*/ 182 w 408"/>
                  <a:gd name="T5" fmla="*/ 45 h 544"/>
                  <a:gd name="T6" fmla="*/ 408 w 408"/>
                  <a:gd name="T7" fmla="*/ 45 h 544"/>
                  <a:gd name="T8" fmla="*/ 408 w 408"/>
                  <a:gd name="T9" fmla="*/ 136 h 544"/>
                  <a:gd name="T10" fmla="*/ 363 w 408"/>
                  <a:gd name="T11" fmla="*/ 136 h 544"/>
                  <a:gd name="T12" fmla="*/ 363 w 408"/>
                  <a:gd name="T13" fmla="*/ 227 h 544"/>
                  <a:gd name="T14" fmla="*/ 318 w 408"/>
                  <a:gd name="T15" fmla="*/ 227 h 544"/>
                  <a:gd name="T16" fmla="*/ 318 w 408"/>
                  <a:gd name="T17" fmla="*/ 318 h 544"/>
                  <a:gd name="T18" fmla="*/ 272 w 408"/>
                  <a:gd name="T19" fmla="*/ 318 h 544"/>
                  <a:gd name="T20" fmla="*/ 272 w 408"/>
                  <a:gd name="T21" fmla="*/ 363 h 544"/>
                  <a:gd name="T22" fmla="*/ 227 w 408"/>
                  <a:gd name="T23" fmla="*/ 363 h 544"/>
                  <a:gd name="T24" fmla="*/ 227 w 408"/>
                  <a:gd name="T25" fmla="*/ 544 h 544"/>
                  <a:gd name="T26" fmla="*/ 136 w 408"/>
                  <a:gd name="T27" fmla="*/ 544 h 544"/>
                  <a:gd name="T28" fmla="*/ 136 w 408"/>
                  <a:gd name="T29" fmla="*/ 499 h 544"/>
                  <a:gd name="T30" fmla="*/ 91 w 408"/>
                  <a:gd name="T31" fmla="*/ 499 h 544"/>
                  <a:gd name="T32" fmla="*/ 91 w 408"/>
                  <a:gd name="T33" fmla="*/ 454 h 544"/>
                  <a:gd name="T34" fmla="*/ 0 w 408"/>
                  <a:gd name="T35" fmla="*/ 454 h 544"/>
                  <a:gd name="T36" fmla="*/ 0 w 408"/>
                  <a:gd name="T37" fmla="*/ 363 h 544"/>
                  <a:gd name="T38" fmla="*/ 45 w 408"/>
                  <a:gd name="T39" fmla="*/ 363 h 544"/>
                  <a:gd name="T40" fmla="*/ 45 w 408"/>
                  <a:gd name="T41" fmla="*/ 272 h 544"/>
                  <a:gd name="T42" fmla="*/ 91 w 408"/>
                  <a:gd name="T43" fmla="*/ 272 h 544"/>
                  <a:gd name="T44" fmla="*/ 91 w 408"/>
                  <a:gd name="T45" fmla="*/ 182 h 544"/>
                  <a:gd name="T46" fmla="*/ 0 w 408"/>
                  <a:gd name="T47" fmla="*/ 182 h 544"/>
                  <a:gd name="T48" fmla="*/ 0 w 408"/>
                  <a:gd name="T49" fmla="*/ 136 h 544"/>
                  <a:gd name="T50" fmla="*/ 91 w 408"/>
                  <a:gd name="T51" fmla="*/ 136 h 544"/>
                  <a:gd name="T52" fmla="*/ 91 w 408"/>
                  <a:gd name="T53" fmla="*/ 91 h 544"/>
                  <a:gd name="T54" fmla="*/ 136 w 408"/>
                  <a:gd name="T55" fmla="*/ 91 h 544"/>
                  <a:gd name="T56" fmla="*/ 136 w 408"/>
                  <a:gd name="T57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08" h="544">
                    <a:moveTo>
                      <a:pt x="136" y="0"/>
                    </a:moveTo>
                    <a:lnTo>
                      <a:pt x="182" y="0"/>
                    </a:lnTo>
                    <a:lnTo>
                      <a:pt x="182" y="45"/>
                    </a:lnTo>
                    <a:lnTo>
                      <a:pt x="408" y="45"/>
                    </a:lnTo>
                    <a:lnTo>
                      <a:pt x="408" y="136"/>
                    </a:lnTo>
                    <a:lnTo>
                      <a:pt x="363" y="136"/>
                    </a:lnTo>
                    <a:lnTo>
                      <a:pt x="363" y="227"/>
                    </a:lnTo>
                    <a:lnTo>
                      <a:pt x="318" y="227"/>
                    </a:lnTo>
                    <a:lnTo>
                      <a:pt x="318" y="318"/>
                    </a:lnTo>
                    <a:lnTo>
                      <a:pt x="272" y="318"/>
                    </a:lnTo>
                    <a:lnTo>
                      <a:pt x="272" y="363"/>
                    </a:lnTo>
                    <a:lnTo>
                      <a:pt x="227" y="363"/>
                    </a:lnTo>
                    <a:lnTo>
                      <a:pt x="227" y="544"/>
                    </a:lnTo>
                    <a:lnTo>
                      <a:pt x="136" y="544"/>
                    </a:lnTo>
                    <a:lnTo>
                      <a:pt x="136" y="499"/>
                    </a:lnTo>
                    <a:lnTo>
                      <a:pt x="91" y="499"/>
                    </a:lnTo>
                    <a:lnTo>
                      <a:pt x="91" y="454"/>
                    </a:lnTo>
                    <a:lnTo>
                      <a:pt x="0" y="454"/>
                    </a:lnTo>
                    <a:lnTo>
                      <a:pt x="0" y="363"/>
                    </a:lnTo>
                    <a:lnTo>
                      <a:pt x="45" y="363"/>
                    </a:lnTo>
                    <a:lnTo>
                      <a:pt x="45" y="272"/>
                    </a:lnTo>
                    <a:lnTo>
                      <a:pt x="91" y="272"/>
                    </a:lnTo>
                    <a:lnTo>
                      <a:pt x="91" y="182"/>
                    </a:lnTo>
                    <a:lnTo>
                      <a:pt x="0" y="182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91"/>
                    </a:lnTo>
                    <a:lnTo>
                      <a:pt x="136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29" name="Freeform 61">
                <a:extLst>
                  <a:ext uri="{FF2B5EF4-FFF2-40B4-BE49-F238E27FC236}">
                    <a16:creationId xmlns:a16="http://schemas.microsoft.com/office/drawing/2014/main" id="{9D1F6363-8FF7-42B3-A1AC-464EFB232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1888"/>
                <a:ext cx="454" cy="544"/>
              </a:xfrm>
              <a:custGeom>
                <a:avLst/>
                <a:gdLst>
                  <a:gd name="T0" fmla="*/ 181 w 454"/>
                  <a:gd name="T1" fmla="*/ 45 h 544"/>
                  <a:gd name="T2" fmla="*/ 227 w 454"/>
                  <a:gd name="T3" fmla="*/ 45 h 544"/>
                  <a:gd name="T4" fmla="*/ 227 w 454"/>
                  <a:gd name="T5" fmla="*/ 0 h 544"/>
                  <a:gd name="T6" fmla="*/ 408 w 454"/>
                  <a:gd name="T7" fmla="*/ 0 h 544"/>
                  <a:gd name="T8" fmla="*/ 408 w 454"/>
                  <a:gd name="T9" fmla="*/ 181 h 544"/>
                  <a:gd name="T10" fmla="*/ 454 w 454"/>
                  <a:gd name="T11" fmla="*/ 181 h 544"/>
                  <a:gd name="T12" fmla="*/ 454 w 454"/>
                  <a:gd name="T13" fmla="*/ 272 h 544"/>
                  <a:gd name="T14" fmla="*/ 408 w 454"/>
                  <a:gd name="T15" fmla="*/ 272 h 544"/>
                  <a:gd name="T16" fmla="*/ 408 w 454"/>
                  <a:gd name="T17" fmla="*/ 408 h 544"/>
                  <a:gd name="T18" fmla="*/ 363 w 454"/>
                  <a:gd name="T19" fmla="*/ 408 h 544"/>
                  <a:gd name="T20" fmla="*/ 363 w 454"/>
                  <a:gd name="T21" fmla="*/ 453 h 544"/>
                  <a:gd name="T22" fmla="*/ 317 w 454"/>
                  <a:gd name="T23" fmla="*/ 453 h 544"/>
                  <a:gd name="T24" fmla="*/ 317 w 454"/>
                  <a:gd name="T25" fmla="*/ 499 h 544"/>
                  <a:gd name="T26" fmla="*/ 272 w 454"/>
                  <a:gd name="T27" fmla="*/ 499 h 544"/>
                  <a:gd name="T28" fmla="*/ 181 w 454"/>
                  <a:gd name="T29" fmla="*/ 499 h 544"/>
                  <a:gd name="T30" fmla="*/ 181 w 454"/>
                  <a:gd name="T31" fmla="*/ 544 h 544"/>
                  <a:gd name="T32" fmla="*/ 91 w 454"/>
                  <a:gd name="T33" fmla="*/ 544 h 544"/>
                  <a:gd name="T34" fmla="*/ 91 w 454"/>
                  <a:gd name="T35" fmla="*/ 499 h 544"/>
                  <a:gd name="T36" fmla="*/ 45 w 454"/>
                  <a:gd name="T37" fmla="*/ 499 h 544"/>
                  <a:gd name="T38" fmla="*/ 45 w 454"/>
                  <a:gd name="T39" fmla="*/ 453 h 544"/>
                  <a:gd name="T40" fmla="*/ 0 w 454"/>
                  <a:gd name="T41" fmla="*/ 453 h 544"/>
                  <a:gd name="T42" fmla="*/ 0 w 454"/>
                  <a:gd name="T43" fmla="*/ 272 h 544"/>
                  <a:gd name="T44" fmla="*/ 45 w 454"/>
                  <a:gd name="T45" fmla="*/ 272 h 544"/>
                  <a:gd name="T46" fmla="*/ 45 w 454"/>
                  <a:gd name="T47" fmla="*/ 227 h 544"/>
                  <a:gd name="T48" fmla="*/ 91 w 454"/>
                  <a:gd name="T49" fmla="*/ 227 h 544"/>
                  <a:gd name="T50" fmla="*/ 91 w 454"/>
                  <a:gd name="T51" fmla="*/ 136 h 544"/>
                  <a:gd name="T52" fmla="*/ 136 w 454"/>
                  <a:gd name="T53" fmla="*/ 136 h 544"/>
                  <a:gd name="T54" fmla="*/ 136 w 454"/>
                  <a:gd name="T55" fmla="*/ 45 h 544"/>
                  <a:gd name="T56" fmla="*/ 181 w 454"/>
                  <a:gd name="T57" fmla="*/ 4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544">
                    <a:moveTo>
                      <a:pt x="181" y="45"/>
                    </a:moveTo>
                    <a:lnTo>
                      <a:pt x="227" y="45"/>
                    </a:lnTo>
                    <a:lnTo>
                      <a:pt x="227" y="0"/>
                    </a:lnTo>
                    <a:lnTo>
                      <a:pt x="408" y="0"/>
                    </a:lnTo>
                    <a:lnTo>
                      <a:pt x="408" y="181"/>
                    </a:lnTo>
                    <a:lnTo>
                      <a:pt x="454" y="181"/>
                    </a:lnTo>
                    <a:lnTo>
                      <a:pt x="454" y="272"/>
                    </a:lnTo>
                    <a:lnTo>
                      <a:pt x="408" y="272"/>
                    </a:lnTo>
                    <a:lnTo>
                      <a:pt x="408" y="408"/>
                    </a:lnTo>
                    <a:lnTo>
                      <a:pt x="363" y="408"/>
                    </a:lnTo>
                    <a:lnTo>
                      <a:pt x="363" y="453"/>
                    </a:lnTo>
                    <a:lnTo>
                      <a:pt x="317" y="453"/>
                    </a:lnTo>
                    <a:lnTo>
                      <a:pt x="317" y="499"/>
                    </a:lnTo>
                    <a:lnTo>
                      <a:pt x="272" y="499"/>
                    </a:lnTo>
                    <a:lnTo>
                      <a:pt x="181" y="499"/>
                    </a:lnTo>
                    <a:lnTo>
                      <a:pt x="181" y="544"/>
                    </a:lnTo>
                    <a:lnTo>
                      <a:pt x="91" y="544"/>
                    </a:lnTo>
                    <a:lnTo>
                      <a:pt x="91" y="499"/>
                    </a:lnTo>
                    <a:lnTo>
                      <a:pt x="45" y="499"/>
                    </a:lnTo>
                    <a:lnTo>
                      <a:pt x="45" y="453"/>
                    </a:lnTo>
                    <a:lnTo>
                      <a:pt x="0" y="453"/>
                    </a:lnTo>
                    <a:lnTo>
                      <a:pt x="0" y="272"/>
                    </a:lnTo>
                    <a:lnTo>
                      <a:pt x="45" y="27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45"/>
                    </a:lnTo>
                    <a:lnTo>
                      <a:pt x="181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30" name="Freeform 62">
                <a:extLst>
                  <a:ext uri="{FF2B5EF4-FFF2-40B4-BE49-F238E27FC236}">
                    <a16:creationId xmlns:a16="http://schemas.microsoft.com/office/drawing/2014/main" id="{773BB5E6-FB30-49BF-AD5A-925C07287E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341"/>
                <a:ext cx="454" cy="363"/>
              </a:xfrm>
              <a:custGeom>
                <a:avLst/>
                <a:gdLst>
                  <a:gd name="T0" fmla="*/ 454 w 454"/>
                  <a:gd name="T1" fmla="*/ 46 h 363"/>
                  <a:gd name="T2" fmla="*/ 454 w 454"/>
                  <a:gd name="T3" fmla="*/ 91 h 363"/>
                  <a:gd name="T4" fmla="*/ 409 w 454"/>
                  <a:gd name="T5" fmla="*/ 91 h 363"/>
                  <a:gd name="T6" fmla="*/ 409 w 454"/>
                  <a:gd name="T7" fmla="*/ 137 h 363"/>
                  <a:gd name="T8" fmla="*/ 363 w 454"/>
                  <a:gd name="T9" fmla="*/ 137 h 363"/>
                  <a:gd name="T10" fmla="*/ 363 w 454"/>
                  <a:gd name="T11" fmla="*/ 227 h 363"/>
                  <a:gd name="T12" fmla="*/ 318 w 454"/>
                  <a:gd name="T13" fmla="*/ 227 h 363"/>
                  <a:gd name="T14" fmla="*/ 318 w 454"/>
                  <a:gd name="T15" fmla="*/ 182 h 363"/>
                  <a:gd name="T16" fmla="*/ 182 w 454"/>
                  <a:gd name="T17" fmla="*/ 182 h 363"/>
                  <a:gd name="T18" fmla="*/ 182 w 454"/>
                  <a:gd name="T19" fmla="*/ 227 h 363"/>
                  <a:gd name="T20" fmla="*/ 137 w 454"/>
                  <a:gd name="T21" fmla="*/ 227 h 363"/>
                  <a:gd name="T22" fmla="*/ 137 w 454"/>
                  <a:gd name="T23" fmla="*/ 363 h 363"/>
                  <a:gd name="T24" fmla="*/ 46 w 454"/>
                  <a:gd name="T25" fmla="*/ 363 h 363"/>
                  <a:gd name="T26" fmla="*/ 46 w 454"/>
                  <a:gd name="T27" fmla="*/ 318 h 363"/>
                  <a:gd name="T28" fmla="*/ 0 w 454"/>
                  <a:gd name="T29" fmla="*/ 318 h 363"/>
                  <a:gd name="T30" fmla="*/ 0 w 454"/>
                  <a:gd name="T31" fmla="*/ 182 h 363"/>
                  <a:gd name="T32" fmla="*/ 46 w 454"/>
                  <a:gd name="T33" fmla="*/ 182 h 363"/>
                  <a:gd name="T34" fmla="*/ 46 w 454"/>
                  <a:gd name="T35" fmla="*/ 137 h 363"/>
                  <a:gd name="T36" fmla="*/ 91 w 454"/>
                  <a:gd name="T37" fmla="*/ 137 h 363"/>
                  <a:gd name="T38" fmla="*/ 91 w 454"/>
                  <a:gd name="T39" fmla="*/ 0 h 363"/>
                  <a:gd name="T40" fmla="*/ 227 w 454"/>
                  <a:gd name="T41" fmla="*/ 0 h 363"/>
                  <a:gd name="T42" fmla="*/ 227 w 454"/>
                  <a:gd name="T43" fmla="*/ 46 h 363"/>
                  <a:gd name="T44" fmla="*/ 273 w 454"/>
                  <a:gd name="T45" fmla="*/ 46 h 363"/>
                  <a:gd name="T46" fmla="*/ 273 w 454"/>
                  <a:gd name="T47" fmla="*/ 91 h 363"/>
                  <a:gd name="T48" fmla="*/ 363 w 454"/>
                  <a:gd name="T49" fmla="*/ 91 h 363"/>
                  <a:gd name="T50" fmla="*/ 363 w 454"/>
                  <a:gd name="T51" fmla="*/ 46 h 363"/>
                  <a:gd name="T52" fmla="*/ 454 w 454"/>
                  <a:gd name="T53" fmla="*/ 46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63">
                    <a:moveTo>
                      <a:pt x="454" y="46"/>
                    </a:moveTo>
                    <a:lnTo>
                      <a:pt x="454" y="91"/>
                    </a:lnTo>
                    <a:lnTo>
                      <a:pt x="409" y="91"/>
                    </a:lnTo>
                    <a:lnTo>
                      <a:pt x="409" y="137"/>
                    </a:lnTo>
                    <a:lnTo>
                      <a:pt x="363" y="137"/>
                    </a:lnTo>
                    <a:lnTo>
                      <a:pt x="363" y="227"/>
                    </a:lnTo>
                    <a:lnTo>
                      <a:pt x="318" y="227"/>
                    </a:lnTo>
                    <a:lnTo>
                      <a:pt x="318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363"/>
                    </a:lnTo>
                    <a:lnTo>
                      <a:pt x="46" y="363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182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91" y="137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46"/>
                    </a:lnTo>
                    <a:lnTo>
                      <a:pt x="273" y="46"/>
                    </a:lnTo>
                    <a:lnTo>
                      <a:pt x="273" y="91"/>
                    </a:lnTo>
                    <a:lnTo>
                      <a:pt x="363" y="91"/>
                    </a:lnTo>
                    <a:lnTo>
                      <a:pt x="363" y="46"/>
                    </a:lnTo>
                    <a:lnTo>
                      <a:pt x="454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31" name="Freeform 63">
                <a:extLst>
                  <a:ext uri="{FF2B5EF4-FFF2-40B4-BE49-F238E27FC236}">
                    <a16:creationId xmlns:a16="http://schemas.microsoft.com/office/drawing/2014/main" id="{73110C40-8A7F-4B18-950B-6B0951D11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525"/>
                <a:ext cx="545" cy="408"/>
              </a:xfrm>
              <a:custGeom>
                <a:avLst/>
                <a:gdLst>
                  <a:gd name="T0" fmla="*/ 272 w 545"/>
                  <a:gd name="T1" fmla="*/ 45 h 408"/>
                  <a:gd name="T2" fmla="*/ 272 w 545"/>
                  <a:gd name="T3" fmla="*/ 136 h 408"/>
                  <a:gd name="T4" fmla="*/ 227 w 545"/>
                  <a:gd name="T5" fmla="*/ 136 h 408"/>
                  <a:gd name="T6" fmla="*/ 227 w 545"/>
                  <a:gd name="T7" fmla="*/ 181 h 408"/>
                  <a:gd name="T8" fmla="*/ 318 w 545"/>
                  <a:gd name="T9" fmla="*/ 181 h 408"/>
                  <a:gd name="T10" fmla="*/ 318 w 545"/>
                  <a:gd name="T11" fmla="*/ 136 h 408"/>
                  <a:gd name="T12" fmla="*/ 363 w 545"/>
                  <a:gd name="T13" fmla="*/ 136 h 408"/>
                  <a:gd name="T14" fmla="*/ 363 w 545"/>
                  <a:gd name="T15" fmla="*/ 181 h 408"/>
                  <a:gd name="T16" fmla="*/ 408 w 545"/>
                  <a:gd name="T17" fmla="*/ 181 h 408"/>
                  <a:gd name="T18" fmla="*/ 408 w 545"/>
                  <a:gd name="T19" fmla="*/ 136 h 408"/>
                  <a:gd name="T20" fmla="*/ 454 w 545"/>
                  <a:gd name="T21" fmla="*/ 136 h 408"/>
                  <a:gd name="T22" fmla="*/ 454 w 545"/>
                  <a:gd name="T23" fmla="*/ 91 h 408"/>
                  <a:gd name="T24" fmla="*/ 318 w 545"/>
                  <a:gd name="T25" fmla="*/ 91 h 408"/>
                  <a:gd name="T26" fmla="*/ 318 w 545"/>
                  <a:gd name="T27" fmla="*/ 0 h 408"/>
                  <a:gd name="T28" fmla="*/ 454 w 545"/>
                  <a:gd name="T29" fmla="*/ 0 h 408"/>
                  <a:gd name="T30" fmla="*/ 454 w 545"/>
                  <a:gd name="T31" fmla="*/ 45 h 408"/>
                  <a:gd name="T32" fmla="*/ 545 w 545"/>
                  <a:gd name="T33" fmla="*/ 45 h 408"/>
                  <a:gd name="T34" fmla="*/ 545 w 545"/>
                  <a:gd name="T35" fmla="*/ 91 h 408"/>
                  <a:gd name="T36" fmla="*/ 499 w 545"/>
                  <a:gd name="T37" fmla="*/ 91 h 408"/>
                  <a:gd name="T38" fmla="*/ 499 w 545"/>
                  <a:gd name="T39" fmla="*/ 181 h 408"/>
                  <a:gd name="T40" fmla="*/ 454 w 545"/>
                  <a:gd name="T41" fmla="*/ 181 h 408"/>
                  <a:gd name="T42" fmla="*/ 454 w 545"/>
                  <a:gd name="T43" fmla="*/ 363 h 408"/>
                  <a:gd name="T44" fmla="*/ 318 w 545"/>
                  <a:gd name="T45" fmla="*/ 363 h 408"/>
                  <a:gd name="T46" fmla="*/ 318 w 545"/>
                  <a:gd name="T47" fmla="*/ 408 h 408"/>
                  <a:gd name="T48" fmla="*/ 272 w 545"/>
                  <a:gd name="T49" fmla="*/ 408 h 408"/>
                  <a:gd name="T50" fmla="*/ 272 w 545"/>
                  <a:gd name="T51" fmla="*/ 317 h 408"/>
                  <a:gd name="T52" fmla="*/ 46 w 545"/>
                  <a:gd name="T53" fmla="*/ 317 h 408"/>
                  <a:gd name="T54" fmla="*/ 46 w 545"/>
                  <a:gd name="T55" fmla="*/ 272 h 408"/>
                  <a:gd name="T56" fmla="*/ 0 w 545"/>
                  <a:gd name="T57" fmla="*/ 272 h 408"/>
                  <a:gd name="T58" fmla="*/ 0 w 545"/>
                  <a:gd name="T59" fmla="*/ 181 h 408"/>
                  <a:gd name="T60" fmla="*/ 136 w 545"/>
                  <a:gd name="T61" fmla="*/ 181 h 408"/>
                  <a:gd name="T62" fmla="*/ 136 w 545"/>
                  <a:gd name="T63" fmla="*/ 91 h 408"/>
                  <a:gd name="T64" fmla="*/ 182 w 545"/>
                  <a:gd name="T65" fmla="*/ 91 h 408"/>
                  <a:gd name="T66" fmla="*/ 182 w 545"/>
                  <a:gd name="T67" fmla="*/ 45 h 408"/>
                  <a:gd name="T68" fmla="*/ 272 w 545"/>
                  <a:gd name="T69" fmla="*/ 45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408">
                    <a:moveTo>
                      <a:pt x="272" y="45"/>
                    </a:moveTo>
                    <a:lnTo>
                      <a:pt x="272" y="136"/>
                    </a:lnTo>
                    <a:lnTo>
                      <a:pt x="227" y="136"/>
                    </a:lnTo>
                    <a:lnTo>
                      <a:pt x="227" y="181"/>
                    </a:lnTo>
                    <a:lnTo>
                      <a:pt x="318" y="181"/>
                    </a:lnTo>
                    <a:lnTo>
                      <a:pt x="318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408" y="181"/>
                    </a:lnTo>
                    <a:lnTo>
                      <a:pt x="408" y="136"/>
                    </a:lnTo>
                    <a:lnTo>
                      <a:pt x="454" y="136"/>
                    </a:lnTo>
                    <a:lnTo>
                      <a:pt x="454" y="91"/>
                    </a:lnTo>
                    <a:lnTo>
                      <a:pt x="318" y="91"/>
                    </a:lnTo>
                    <a:lnTo>
                      <a:pt x="318" y="0"/>
                    </a:lnTo>
                    <a:lnTo>
                      <a:pt x="454" y="0"/>
                    </a:lnTo>
                    <a:lnTo>
                      <a:pt x="454" y="45"/>
                    </a:lnTo>
                    <a:lnTo>
                      <a:pt x="545" y="45"/>
                    </a:lnTo>
                    <a:lnTo>
                      <a:pt x="545" y="91"/>
                    </a:lnTo>
                    <a:lnTo>
                      <a:pt x="499" y="91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54" y="363"/>
                    </a:lnTo>
                    <a:lnTo>
                      <a:pt x="318" y="363"/>
                    </a:lnTo>
                    <a:lnTo>
                      <a:pt x="318" y="408"/>
                    </a:lnTo>
                    <a:lnTo>
                      <a:pt x="272" y="408"/>
                    </a:lnTo>
                    <a:lnTo>
                      <a:pt x="272" y="317"/>
                    </a:lnTo>
                    <a:lnTo>
                      <a:pt x="46" y="317"/>
                    </a:lnTo>
                    <a:lnTo>
                      <a:pt x="46" y="272"/>
                    </a:lnTo>
                    <a:lnTo>
                      <a:pt x="0" y="272"/>
                    </a:lnTo>
                    <a:lnTo>
                      <a:pt x="0" y="181"/>
                    </a:lnTo>
                    <a:lnTo>
                      <a:pt x="136" y="181"/>
                    </a:lnTo>
                    <a:lnTo>
                      <a:pt x="136" y="91"/>
                    </a:lnTo>
                    <a:lnTo>
                      <a:pt x="182" y="91"/>
                    </a:lnTo>
                    <a:lnTo>
                      <a:pt x="182" y="45"/>
                    </a:lnTo>
                    <a:lnTo>
                      <a:pt x="272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432" name="Freeform 64">
                <a:extLst>
                  <a:ext uri="{FF2B5EF4-FFF2-40B4-BE49-F238E27FC236}">
                    <a16:creationId xmlns:a16="http://schemas.microsoft.com/office/drawing/2014/main" id="{E6422A43-7CE7-4701-BBA9-CC01AF80A5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164"/>
                <a:ext cx="1905" cy="1316"/>
              </a:xfrm>
              <a:custGeom>
                <a:avLst/>
                <a:gdLst>
                  <a:gd name="T0" fmla="*/ 136 w 1905"/>
                  <a:gd name="T1" fmla="*/ 1270 h 1316"/>
                  <a:gd name="T2" fmla="*/ 45 w 1905"/>
                  <a:gd name="T3" fmla="*/ 1270 h 1316"/>
                  <a:gd name="T4" fmla="*/ 45 w 1905"/>
                  <a:gd name="T5" fmla="*/ 1225 h 1316"/>
                  <a:gd name="T6" fmla="*/ 91 w 1905"/>
                  <a:gd name="T7" fmla="*/ 1089 h 1316"/>
                  <a:gd name="T8" fmla="*/ 136 w 1905"/>
                  <a:gd name="T9" fmla="*/ 907 h 1316"/>
                  <a:gd name="T10" fmla="*/ 272 w 1905"/>
                  <a:gd name="T11" fmla="*/ 817 h 1316"/>
                  <a:gd name="T12" fmla="*/ 408 w 1905"/>
                  <a:gd name="T13" fmla="*/ 681 h 1316"/>
                  <a:gd name="T14" fmla="*/ 499 w 1905"/>
                  <a:gd name="T15" fmla="*/ 817 h 1316"/>
                  <a:gd name="T16" fmla="*/ 635 w 1905"/>
                  <a:gd name="T17" fmla="*/ 771 h 1316"/>
                  <a:gd name="T18" fmla="*/ 680 w 1905"/>
                  <a:gd name="T19" fmla="*/ 545 h 1316"/>
                  <a:gd name="T20" fmla="*/ 816 w 1905"/>
                  <a:gd name="T21" fmla="*/ 454 h 1316"/>
                  <a:gd name="T22" fmla="*/ 862 w 1905"/>
                  <a:gd name="T23" fmla="*/ 91 h 1316"/>
                  <a:gd name="T24" fmla="*/ 998 w 1905"/>
                  <a:gd name="T25" fmla="*/ 46 h 1316"/>
                  <a:gd name="T26" fmla="*/ 1043 w 1905"/>
                  <a:gd name="T27" fmla="*/ 91 h 1316"/>
                  <a:gd name="T28" fmla="*/ 1134 w 1905"/>
                  <a:gd name="T29" fmla="*/ 136 h 1316"/>
                  <a:gd name="T30" fmla="*/ 1179 w 1905"/>
                  <a:gd name="T31" fmla="*/ 363 h 1316"/>
                  <a:gd name="T32" fmla="*/ 1270 w 1905"/>
                  <a:gd name="T33" fmla="*/ 454 h 1316"/>
                  <a:gd name="T34" fmla="*/ 1315 w 1905"/>
                  <a:gd name="T35" fmla="*/ 545 h 1316"/>
                  <a:gd name="T36" fmla="*/ 1542 w 1905"/>
                  <a:gd name="T37" fmla="*/ 635 h 1316"/>
                  <a:gd name="T38" fmla="*/ 1587 w 1905"/>
                  <a:gd name="T39" fmla="*/ 726 h 1316"/>
                  <a:gd name="T40" fmla="*/ 1724 w 1905"/>
                  <a:gd name="T41" fmla="*/ 771 h 1316"/>
                  <a:gd name="T42" fmla="*/ 1814 w 1905"/>
                  <a:gd name="T43" fmla="*/ 681 h 1316"/>
                  <a:gd name="T44" fmla="*/ 1860 w 1905"/>
                  <a:gd name="T45" fmla="*/ 726 h 1316"/>
                  <a:gd name="T46" fmla="*/ 1814 w 1905"/>
                  <a:gd name="T47" fmla="*/ 817 h 1316"/>
                  <a:gd name="T48" fmla="*/ 1814 w 1905"/>
                  <a:gd name="T49" fmla="*/ 907 h 1316"/>
                  <a:gd name="T50" fmla="*/ 1860 w 1905"/>
                  <a:gd name="T51" fmla="*/ 1089 h 1316"/>
                  <a:gd name="T52" fmla="*/ 1724 w 1905"/>
                  <a:gd name="T53" fmla="*/ 1043 h 1316"/>
                  <a:gd name="T54" fmla="*/ 1451 w 1905"/>
                  <a:gd name="T55" fmla="*/ 1043 h 1316"/>
                  <a:gd name="T56" fmla="*/ 1225 w 1905"/>
                  <a:gd name="T57" fmla="*/ 1089 h 1316"/>
                  <a:gd name="T58" fmla="*/ 1179 w 1905"/>
                  <a:gd name="T59" fmla="*/ 1180 h 1316"/>
                  <a:gd name="T60" fmla="*/ 1089 w 1905"/>
                  <a:gd name="T61" fmla="*/ 1225 h 1316"/>
                  <a:gd name="T62" fmla="*/ 1043 w 1905"/>
                  <a:gd name="T63" fmla="*/ 1316 h 1316"/>
                  <a:gd name="T64" fmla="*/ 907 w 1905"/>
                  <a:gd name="T65" fmla="*/ 1270 h 1316"/>
                  <a:gd name="T66" fmla="*/ 862 w 1905"/>
                  <a:gd name="T67" fmla="*/ 1180 h 1316"/>
                  <a:gd name="T68" fmla="*/ 771 w 1905"/>
                  <a:gd name="T69" fmla="*/ 1134 h 1316"/>
                  <a:gd name="T70" fmla="*/ 726 w 1905"/>
                  <a:gd name="T71" fmla="*/ 1043 h 1316"/>
                  <a:gd name="T72" fmla="*/ 499 w 1905"/>
                  <a:gd name="T73" fmla="*/ 998 h 1316"/>
                  <a:gd name="T74" fmla="*/ 454 w 1905"/>
                  <a:gd name="T75" fmla="*/ 1089 h 1316"/>
                  <a:gd name="T76" fmla="*/ 363 w 1905"/>
                  <a:gd name="T77" fmla="*/ 998 h 1316"/>
                  <a:gd name="T78" fmla="*/ 227 w 1905"/>
                  <a:gd name="T79" fmla="*/ 998 h 1316"/>
                  <a:gd name="T80" fmla="*/ 227 w 1905"/>
                  <a:gd name="T81" fmla="*/ 1043 h 1316"/>
                  <a:gd name="T82" fmla="*/ 317 w 1905"/>
                  <a:gd name="T83" fmla="*/ 1180 h 1316"/>
                  <a:gd name="T84" fmla="*/ 408 w 1905"/>
                  <a:gd name="T85" fmla="*/ 1225 h 1316"/>
                  <a:gd name="T86" fmla="*/ 227 w 1905"/>
                  <a:gd name="T87" fmla="*/ 1225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05" h="1316">
                    <a:moveTo>
                      <a:pt x="181" y="1225"/>
                    </a:moveTo>
                    <a:lnTo>
                      <a:pt x="181" y="1270"/>
                    </a:lnTo>
                    <a:lnTo>
                      <a:pt x="136" y="1270"/>
                    </a:lnTo>
                    <a:lnTo>
                      <a:pt x="136" y="1316"/>
                    </a:lnTo>
                    <a:lnTo>
                      <a:pt x="45" y="1316"/>
                    </a:lnTo>
                    <a:lnTo>
                      <a:pt x="45" y="1270"/>
                    </a:lnTo>
                    <a:lnTo>
                      <a:pt x="0" y="1270"/>
                    </a:lnTo>
                    <a:lnTo>
                      <a:pt x="0" y="1225"/>
                    </a:lnTo>
                    <a:lnTo>
                      <a:pt x="45" y="1225"/>
                    </a:lnTo>
                    <a:lnTo>
                      <a:pt x="45" y="1180"/>
                    </a:lnTo>
                    <a:lnTo>
                      <a:pt x="91" y="1180"/>
                    </a:lnTo>
                    <a:lnTo>
                      <a:pt x="91" y="1089"/>
                    </a:lnTo>
                    <a:lnTo>
                      <a:pt x="45" y="1089"/>
                    </a:lnTo>
                    <a:lnTo>
                      <a:pt x="45" y="907"/>
                    </a:lnTo>
                    <a:lnTo>
                      <a:pt x="136" y="907"/>
                    </a:lnTo>
                    <a:lnTo>
                      <a:pt x="136" y="862"/>
                    </a:lnTo>
                    <a:lnTo>
                      <a:pt x="272" y="862"/>
                    </a:lnTo>
                    <a:lnTo>
                      <a:pt x="272" y="817"/>
                    </a:lnTo>
                    <a:lnTo>
                      <a:pt x="317" y="817"/>
                    </a:lnTo>
                    <a:lnTo>
                      <a:pt x="317" y="681"/>
                    </a:lnTo>
                    <a:lnTo>
                      <a:pt x="408" y="681"/>
                    </a:lnTo>
                    <a:lnTo>
                      <a:pt x="408" y="726"/>
                    </a:lnTo>
                    <a:lnTo>
                      <a:pt x="499" y="726"/>
                    </a:lnTo>
                    <a:lnTo>
                      <a:pt x="499" y="817"/>
                    </a:lnTo>
                    <a:lnTo>
                      <a:pt x="590" y="817"/>
                    </a:lnTo>
                    <a:lnTo>
                      <a:pt x="590" y="771"/>
                    </a:lnTo>
                    <a:lnTo>
                      <a:pt x="635" y="771"/>
                    </a:lnTo>
                    <a:lnTo>
                      <a:pt x="635" y="635"/>
                    </a:lnTo>
                    <a:lnTo>
                      <a:pt x="680" y="635"/>
                    </a:lnTo>
                    <a:lnTo>
                      <a:pt x="680" y="545"/>
                    </a:lnTo>
                    <a:lnTo>
                      <a:pt x="771" y="545"/>
                    </a:lnTo>
                    <a:lnTo>
                      <a:pt x="771" y="454"/>
                    </a:lnTo>
                    <a:lnTo>
                      <a:pt x="816" y="454"/>
                    </a:lnTo>
                    <a:lnTo>
                      <a:pt x="816" y="363"/>
                    </a:lnTo>
                    <a:lnTo>
                      <a:pt x="862" y="363"/>
                    </a:lnTo>
                    <a:lnTo>
                      <a:pt x="862" y="91"/>
                    </a:lnTo>
                    <a:lnTo>
                      <a:pt x="952" y="91"/>
                    </a:lnTo>
                    <a:lnTo>
                      <a:pt x="952" y="46"/>
                    </a:lnTo>
                    <a:lnTo>
                      <a:pt x="998" y="46"/>
                    </a:lnTo>
                    <a:lnTo>
                      <a:pt x="998" y="0"/>
                    </a:lnTo>
                    <a:lnTo>
                      <a:pt x="1043" y="0"/>
                    </a:lnTo>
                    <a:lnTo>
                      <a:pt x="1043" y="91"/>
                    </a:lnTo>
                    <a:lnTo>
                      <a:pt x="1089" y="91"/>
                    </a:lnTo>
                    <a:lnTo>
                      <a:pt x="1089" y="136"/>
                    </a:lnTo>
                    <a:lnTo>
                      <a:pt x="1134" y="136"/>
                    </a:lnTo>
                    <a:lnTo>
                      <a:pt x="1134" y="272"/>
                    </a:lnTo>
                    <a:lnTo>
                      <a:pt x="1179" y="272"/>
                    </a:lnTo>
                    <a:lnTo>
                      <a:pt x="1179" y="363"/>
                    </a:lnTo>
                    <a:lnTo>
                      <a:pt x="1225" y="363"/>
                    </a:lnTo>
                    <a:lnTo>
                      <a:pt x="1225" y="454"/>
                    </a:lnTo>
                    <a:lnTo>
                      <a:pt x="1270" y="454"/>
                    </a:lnTo>
                    <a:lnTo>
                      <a:pt x="1270" y="499"/>
                    </a:lnTo>
                    <a:lnTo>
                      <a:pt x="1315" y="499"/>
                    </a:lnTo>
                    <a:lnTo>
                      <a:pt x="1315" y="545"/>
                    </a:lnTo>
                    <a:lnTo>
                      <a:pt x="1406" y="545"/>
                    </a:lnTo>
                    <a:lnTo>
                      <a:pt x="1406" y="635"/>
                    </a:lnTo>
                    <a:lnTo>
                      <a:pt x="1542" y="635"/>
                    </a:lnTo>
                    <a:lnTo>
                      <a:pt x="1542" y="681"/>
                    </a:lnTo>
                    <a:lnTo>
                      <a:pt x="1587" y="681"/>
                    </a:lnTo>
                    <a:lnTo>
                      <a:pt x="1587" y="726"/>
                    </a:lnTo>
                    <a:lnTo>
                      <a:pt x="1633" y="726"/>
                    </a:lnTo>
                    <a:lnTo>
                      <a:pt x="1633" y="771"/>
                    </a:lnTo>
                    <a:lnTo>
                      <a:pt x="1724" y="771"/>
                    </a:lnTo>
                    <a:lnTo>
                      <a:pt x="1724" y="726"/>
                    </a:lnTo>
                    <a:lnTo>
                      <a:pt x="1814" y="726"/>
                    </a:lnTo>
                    <a:lnTo>
                      <a:pt x="1814" y="681"/>
                    </a:lnTo>
                    <a:lnTo>
                      <a:pt x="1905" y="681"/>
                    </a:lnTo>
                    <a:lnTo>
                      <a:pt x="1905" y="726"/>
                    </a:lnTo>
                    <a:lnTo>
                      <a:pt x="1860" y="726"/>
                    </a:lnTo>
                    <a:lnTo>
                      <a:pt x="1860" y="771"/>
                    </a:lnTo>
                    <a:lnTo>
                      <a:pt x="1814" y="771"/>
                    </a:lnTo>
                    <a:lnTo>
                      <a:pt x="1814" y="817"/>
                    </a:lnTo>
                    <a:lnTo>
                      <a:pt x="1769" y="817"/>
                    </a:lnTo>
                    <a:lnTo>
                      <a:pt x="1769" y="907"/>
                    </a:lnTo>
                    <a:lnTo>
                      <a:pt x="1814" y="907"/>
                    </a:lnTo>
                    <a:lnTo>
                      <a:pt x="1814" y="1043"/>
                    </a:lnTo>
                    <a:lnTo>
                      <a:pt x="1860" y="1043"/>
                    </a:lnTo>
                    <a:lnTo>
                      <a:pt x="1860" y="1089"/>
                    </a:lnTo>
                    <a:lnTo>
                      <a:pt x="1769" y="1089"/>
                    </a:lnTo>
                    <a:lnTo>
                      <a:pt x="1769" y="1043"/>
                    </a:lnTo>
                    <a:lnTo>
                      <a:pt x="1724" y="1043"/>
                    </a:lnTo>
                    <a:lnTo>
                      <a:pt x="1724" y="1089"/>
                    </a:lnTo>
                    <a:lnTo>
                      <a:pt x="1451" y="1089"/>
                    </a:lnTo>
                    <a:lnTo>
                      <a:pt x="1451" y="1043"/>
                    </a:lnTo>
                    <a:lnTo>
                      <a:pt x="1361" y="1043"/>
                    </a:lnTo>
                    <a:lnTo>
                      <a:pt x="1361" y="1089"/>
                    </a:lnTo>
                    <a:lnTo>
                      <a:pt x="1225" y="1089"/>
                    </a:lnTo>
                    <a:lnTo>
                      <a:pt x="1225" y="1134"/>
                    </a:lnTo>
                    <a:lnTo>
                      <a:pt x="1179" y="1134"/>
                    </a:lnTo>
                    <a:lnTo>
                      <a:pt x="1179" y="1180"/>
                    </a:lnTo>
                    <a:lnTo>
                      <a:pt x="1134" y="1180"/>
                    </a:lnTo>
                    <a:lnTo>
                      <a:pt x="1134" y="1225"/>
                    </a:lnTo>
                    <a:lnTo>
                      <a:pt x="1089" y="1225"/>
                    </a:lnTo>
                    <a:lnTo>
                      <a:pt x="1089" y="1270"/>
                    </a:lnTo>
                    <a:lnTo>
                      <a:pt x="1043" y="1270"/>
                    </a:lnTo>
                    <a:lnTo>
                      <a:pt x="1043" y="1316"/>
                    </a:lnTo>
                    <a:lnTo>
                      <a:pt x="998" y="1316"/>
                    </a:lnTo>
                    <a:lnTo>
                      <a:pt x="998" y="1270"/>
                    </a:lnTo>
                    <a:lnTo>
                      <a:pt x="907" y="1270"/>
                    </a:lnTo>
                    <a:lnTo>
                      <a:pt x="907" y="1225"/>
                    </a:lnTo>
                    <a:lnTo>
                      <a:pt x="862" y="1225"/>
                    </a:lnTo>
                    <a:lnTo>
                      <a:pt x="862" y="1180"/>
                    </a:lnTo>
                    <a:lnTo>
                      <a:pt x="816" y="1180"/>
                    </a:lnTo>
                    <a:lnTo>
                      <a:pt x="816" y="1134"/>
                    </a:lnTo>
                    <a:lnTo>
                      <a:pt x="771" y="1134"/>
                    </a:lnTo>
                    <a:lnTo>
                      <a:pt x="771" y="1089"/>
                    </a:lnTo>
                    <a:lnTo>
                      <a:pt x="726" y="1089"/>
                    </a:lnTo>
                    <a:lnTo>
                      <a:pt x="726" y="1043"/>
                    </a:lnTo>
                    <a:lnTo>
                      <a:pt x="680" y="1043"/>
                    </a:lnTo>
                    <a:lnTo>
                      <a:pt x="680" y="998"/>
                    </a:lnTo>
                    <a:lnTo>
                      <a:pt x="499" y="998"/>
                    </a:lnTo>
                    <a:lnTo>
                      <a:pt x="499" y="1043"/>
                    </a:lnTo>
                    <a:lnTo>
                      <a:pt x="454" y="1043"/>
                    </a:lnTo>
                    <a:lnTo>
                      <a:pt x="454" y="1089"/>
                    </a:lnTo>
                    <a:lnTo>
                      <a:pt x="408" y="1089"/>
                    </a:lnTo>
                    <a:lnTo>
                      <a:pt x="408" y="998"/>
                    </a:lnTo>
                    <a:lnTo>
                      <a:pt x="363" y="998"/>
                    </a:lnTo>
                    <a:lnTo>
                      <a:pt x="363" y="953"/>
                    </a:lnTo>
                    <a:lnTo>
                      <a:pt x="227" y="953"/>
                    </a:lnTo>
                    <a:lnTo>
                      <a:pt x="227" y="998"/>
                    </a:lnTo>
                    <a:lnTo>
                      <a:pt x="181" y="998"/>
                    </a:lnTo>
                    <a:lnTo>
                      <a:pt x="181" y="1043"/>
                    </a:lnTo>
                    <a:lnTo>
                      <a:pt x="227" y="1043"/>
                    </a:lnTo>
                    <a:lnTo>
                      <a:pt x="227" y="1089"/>
                    </a:lnTo>
                    <a:lnTo>
                      <a:pt x="317" y="1089"/>
                    </a:lnTo>
                    <a:lnTo>
                      <a:pt x="317" y="1180"/>
                    </a:lnTo>
                    <a:lnTo>
                      <a:pt x="363" y="1180"/>
                    </a:lnTo>
                    <a:lnTo>
                      <a:pt x="363" y="1225"/>
                    </a:lnTo>
                    <a:lnTo>
                      <a:pt x="408" y="1225"/>
                    </a:lnTo>
                    <a:lnTo>
                      <a:pt x="363" y="1270"/>
                    </a:lnTo>
                    <a:lnTo>
                      <a:pt x="227" y="1270"/>
                    </a:lnTo>
                    <a:lnTo>
                      <a:pt x="227" y="1225"/>
                    </a:lnTo>
                    <a:lnTo>
                      <a:pt x="181" y="1225"/>
                    </a:lnTo>
                    <a:lnTo>
                      <a:pt x="181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AutoShape 4">
            <a:extLst>
              <a:ext uri="{FF2B5EF4-FFF2-40B4-BE49-F238E27FC236}">
                <a16:creationId xmlns:a16="http://schemas.microsoft.com/office/drawing/2014/main" id="{329F7B0F-56C9-4729-9D48-3818B1CD0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oundRect">
            <a:avLst>
              <a:gd name="adj" fmla="val 4755"/>
            </a:avLst>
          </a:prstGeom>
          <a:gradFill rotWithShape="1">
            <a:gsLst>
              <a:gs pos="0">
                <a:srgbClr val="99CCFF">
                  <a:gamma/>
                  <a:tint val="38039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394" name="Rectangle 2">
            <a:extLst>
              <a:ext uri="{FF2B5EF4-FFF2-40B4-BE49-F238E27FC236}">
                <a16:creationId xmlns:a16="http://schemas.microsoft.com/office/drawing/2014/main" id="{E88BDB78-839E-47CD-B1C9-5F6F36FCCB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地域別</a:t>
            </a:r>
          </a:p>
        </p:txBody>
      </p:sp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68F533BA-360B-43BE-9D82-F3A8084B0C11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005350"/>
              </p:ext>
            </p:extLst>
          </p:nvPr>
        </p:nvGraphicFramePr>
        <p:xfrm>
          <a:off x="971550" y="1176338"/>
          <a:ext cx="7996238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9397" name="Group 5">
            <a:extLst>
              <a:ext uri="{FF2B5EF4-FFF2-40B4-BE49-F238E27FC236}">
                <a16:creationId xmlns:a16="http://schemas.microsoft.com/office/drawing/2014/main" id="{FC4CD9BF-1306-40BC-9624-FBD630767D8F}"/>
              </a:ext>
            </a:extLst>
          </p:cNvPr>
          <p:cNvGrpSpPr>
            <a:grpSpLocks/>
          </p:cNvGrpSpPr>
          <p:nvPr/>
        </p:nvGrpSpPr>
        <p:grpSpPr bwMode="auto">
          <a:xfrm>
            <a:off x="6105525" y="4254500"/>
            <a:ext cx="3168650" cy="1924050"/>
            <a:chOff x="172" y="164"/>
            <a:chExt cx="5851" cy="3946"/>
          </a:xfrm>
        </p:grpSpPr>
        <p:grpSp>
          <p:nvGrpSpPr>
            <p:cNvPr id="59398" name="Group 6">
              <a:extLst>
                <a:ext uri="{FF2B5EF4-FFF2-40B4-BE49-F238E27FC236}">
                  <a16:creationId xmlns:a16="http://schemas.microsoft.com/office/drawing/2014/main" id="{C0C618C5-1501-4F5A-964F-BB63D4F713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24" y="3339"/>
              <a:ext cx="681" cy="409"/>
              <a:chOff x="1124" y="3339"/>
              <a:chExt cx="681" cy="409"/>
            </a:xfrm>
          </p:grpSpPr>
          <p:sp>
            <p:nvSpPr>
              <p:cNvPr id="59399" name="Freeform 7">
                <a:extLst>
                  <a:ext uri="{FF2B5EF4-FFF2-40B4-BE49-F238E27FC236}">
                    <a16:creationId xmlns:a16="http://schemas.microsoft.com/office/drawing/2014/main" id="{311B73FD-7381-4A9A-A605-78D4D4BF16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339"/>
                <a:ext cx="408" cy="318"/>
              </a:xfrm>
              <a:custGeom>
                <a:avLst/>
                <a:gdLst>
                  <a:gd name="T0" fmla="*/ 408 w 408"/>
                  <a:gd name="T1" fmla="*/ 91 h 318"/>
                  <a:gd name="T2" fmla="*/ 227 w 408"/>
                  <a:gd name="T3" fmla="*/ 91 h 318"/>
                  <a:gd name="T4" fmla="*/ 227 w 408"/>
                  <a:gd name="T5" fmla="*/ 0 h 318"/>
                  <a:gd name="T6" fmla="*/ 136 w 408"/>
                  <a:gd name="T7" fmla="*/ 0 h 318"/>
                  <a:gd name="T8" fmla="*/ 136 w 408"/>
                  <a:gd name="T9" fmla="*/ 91 h 318"/>
                  <a:gd name="T10" fmla="*/ 91 w 408"/>
                  <a:gd name="T11" fmla="*/ 91 h 318"/>
                  <a:gd name="T12" fmla="*/ 91 w 408"/>
                  <a:gd name="T13" fmla="*/ 136 h 318"/>
                  <a:gd name="T14" fmla="*/ 0 w 408"/>
                  <a:gd name="T15" fmla="*/ 136 h 318"/>
                  <a:gd name="T16" fmla="*/ 0 w 408"/>
                  <a:gd name="T17" fmla="*/ 318 h 318"/>
                  <a:gd name="T18" fmla="*/ 46 w 408"/>
                  <a:gd name="T19" fmla="*/ 318 h 318"/>
                  <a:gd name="T20" fmla="*/ 46 w 408"/>
                  <a:gd name="T21" fmla="*/ 273 h 318"/>
                  <a:gd name="T22" fmla="*/ 91 w 408"/>
                  <a:gd name="T23" fmla="*/ 273 h 318"/>
                  <a:gd name="T24" fmla="*/ 91 w 408"/>
                  <a:gd name="T25" fmla="*/ 227 h 318"/>
                  <a:gd name="T26" fmla="*/ 136 w 408"/>
                  <a:gd name="T27" fmla="*/ 227 h 318"/>
                  <a:gd name="T28" fmla="*/ 136 w 408"/>
                  <a:gd name="T29" fmla="*/ 182 h 318"/>
                  <a:gd name="T30" fmla="*/ 227 w 408"/>
                  <a:gd name="T31" fmla="*/ 182 h 318"/>
                  <a:gd name="T32" fmla="*/ 227 w 408"/>
                  <a:gd name="T33" fmla="*/ 136 h 318"/>
                  <a:gd name="T34" fmla="*/ 408 w 408"/>
                  <a:gd name="T35" fmla="*/ 136 h 318"/>
                  <a:gd name="T36" fmla="*/ 408 w 408"/>
                  <a:gd name="T37" fmla="*/ 91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08" h="318">
                    <a:moveTo>
                      <a:pt x="408" y="91"/>
                    </a:moveTo>
                    <a:lnTo>
                      <a:pt x="227" y="91"/>
                    </a:lnTo>
                    <a:lnTo>
                      <a:pt x="227" y="0"/>
                    </a:lnTo>
                    <a:lnTo>
                      <a:pt x="136" y="0"/>
                    </a:lnTo>
                    <a:lnTo>
                      <a:pt x="136" y="91"/>
                    </a:lnTo>
                    <a:lnTo>
                      <a:pt x="91" y="91"/>
                    </a:lnTo>
                    <a:lnTo>
                      <a:pt x="91" y="136"/>
                    </a:lnTo>
                    <a:lnTo>
                      <a:pt x="0" y="136"/>
                    </a:lnTo>
                    <a:lnTo>
                      <a:pt x="0" y="318"/>
                    </a:lnTo>
                    <a:lnTo>
                      <a:pt x="46" y="318"/>
                    </a:lnTo>
                    <a:lnTo>
                      <a:pt x="46" y="273"/>
                    </a:lnTo>
                    <a:lnTo>
                      <a:pt x="91" y="273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182"/>
                    </a:lnTo>
                    <a:lnTo>
                      <a:pt x="227" y="182"/>
                    </a:lnTo>
                    <a:lnTo>
                      <a:pt x="227" y="136"/>
                    </a:lnTo>
                    <a:lnTo>
                      <a:pt x="408" y="136"/>
                    </a:lnTo>
                    <a:lnTo>
                      <a:pt x="408" y="9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0" name="Freeform 8">
                <a:extLst>
                  <a:ext uri="{FF2B5EF4-FFF2-40B4-BE49-F238E27FC236}">
                    <a16:creationId xmlns:a16="http://schemas.microsoft.com/office/drawing/2014/main" id="{C51D185A-6F84-49AE-9698-3E06BDCD4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339"/>
                <a:ext cx="273" cy="91"/>
              </a:xfrm>
              <a:custGeom>
                <a:avLst/>
                <a:gdLst>
                  <a:gd name="T0" fmla="*/ 0 w 273"/>
                  <a:gd name="T1" fmla="*/ 0 h 91"/>
                  <a:gd name="T2" fmla="*/ 0 w 273"/>
                  <a:gd name="T3" fmla="*/ 91 h 91"/>
                  <a:gd name="T4" fmla="*/ 46 w 273"/>
                  <a:gd name="T5" fmla="*/ 91 h 91"/>
                  <a:gd name="T6" fmla="*/ 46 w 273"/>
                  <a:gd name="T7" fmla="*/ 46 h 91"/>
                  <a:gd name="T8" fmla="*/ 91 w 273"/>
                  <a:gd name="T9" fmla="*/ 46 h 91"/>
                  <a:gd name="T10" fmla="*/ 91 w 273"/>
                  <a:gd name="T11" fmla="*/ 91 h 91"/>
                  <a:gd name="T12" fmla="*/ 273 w 273"/>
                  <a:gd name="T13" fmla="*/ 91 h 91"/>
                  <a:gd name="T14" fmla="*/ 273 w 273"/>
                  <a:gd name="T15" fmla="*/ 46 h 91"/>
                  <a:gd name="T16" fmla="*/ 227 w 273"/>
                  <a:gd name="T17" fmla="*/ 46 h 91"/>
                  <a:gd name="T18" fmla="*/ 227 w 273"/>
                  <a:gd name="T19" fmla="*/ 0 h 91"/>
                  <a:gd name="T20" fmla="*/ 0 w 273"/>
                  <a:gd name="T21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3" h="91">
                    <a:moveTo>
                      <a:pt x="0" y="0"/>
                    </a:moveTo>
                    <a:lnTo>
                      <a:pt x="0" y="91"/>
                    </a:lnTo>
                    <a:lnTo>
                      <a:pt x="46" y="91"/>
                    </a:lnTo>
                    <a:lnTo>
                      <a:pt x="46" y="46"/>
                    </a:lnTo>
                    <a:lnTo>
                      <a:pt x="91" y="46"/>
                    </a:lnTo>
                    <a:lnTo>
                      <a:pt x="91" y="91"/>
                    </a:lnTo>
                    <a:lnTo>
                      <a:pt x="273" y="91"/>
                    </a:lnTo>
                    <a:lnTo>
                      <a:pt x="273" y="46"/>
                    </a:lnTo>
                    <a:lnTo>
                      <a:pt x="227" y="46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1" name="Freeform 9">
                <a:extLst>
                  <a:ext uri="{FF2B5EF4-FFF2-40B4-BE49-F238E27FC236}">
                    <a16:creationId xmlns:a16="http://schemas.microsoft.com/office/drawing/2014/main" id="{49B44041-C71B-4AD3-B507-EC1842C84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475"/>
                <a:ext cx="545" cy="273"/>
              </a:xfrm>
              <a:custGeom>
                <a:avLst/>
                <a:gdLst>
                  <a:gd name="T0" fmla="*/ 46 w 545"/>
                  <a:gd name="T1" fmla="*/ 137 h 273"/>
                  <a:gd name="T2" fmla="*/ 46 w 545"/>
                  <a:gd name="T3" fmla="*/ 182 h 273"/>
                  <a:gd name="T4" fmla="*/ 0 w 545"/>
                  <a:gd name="T5" fmla="*/ 182 h 273"/>
                  <a:gd name="T6" fmla="*/ 0 w 545"/>
                  <a:gd name="T7" fmla="*/ 227 h 273"/>
                  <a:gd name="T8" fmla="*/ 46 w 545"/>
                  <a:gd name="T9" fmla="*/ 227 h 273"/>
                  <a:gd name="T10" fmla="*/ 46 w 545"/>
                  <a:gd name="T11" fmla="*/ 273 h 273"/>
                  <a:gd name="T12" fmla="*/ 91 w 545"/>
                  <a:gd name="T13" fmla="*/ 273 h 273"/>
                  <a:gd name="T14" fmla="*/ 91 w 545"/>
                  <a:gd name="T15" fmla="*/ 227 h 273"/>
                  <a:gd name="T16" fmla="*/ 136 w 545"/>
                  <a:gd name="T17" fmla="*/ 227 h 273"/>
                  <a:gd name="T18" fmla="*/ 136 w 545"/>
                  <a:gd name="T19" fmla="*/ 182 h 273"/>
                  <a:gd name="T20" fmla="*/ 227 w 545"/>
                  <a:gd name="T21" fmla="*/ 182 h 273"/>
                  <a:gd name="T22" fmla="*/ 227 w 545"/>
                  <a:gd name="T23" fmla="*/ 137 h 273"/>
                  <a:gd name="T24" fmla="*/ 318 w 545"/>
                  <a:gd name="T25" fmla="*/ 137 h 273"/>
                  <a:gd name="T26" fmla="*/ 318 w 545"/>
                  <a:gd name="T27" fmla="*/ 91 h 273"/>
                  <a:gd name="T28" fmla="*/ 454 w 545"/>
                  <a:gd name="T29" fmla="*/ 91 h 273"/>
                  <a:gd name="T30" fmla="*/ 454 w 545"/>
                  <a:gd name="T31" fmla="*/ 137 h 273"/>
                  <a:gd name="T32" fmla="*/ 499 w 545"/>
                  <a:gd name="T33" fmla="*/ 137 h 273"/>
                  <a:gd name="T34" fmla="*/ 499 w 545"/>
                  <a:gd name="T35" fmla="*/ 182 h 273"/>
                  <a:gd name="T36" fmla="*/ 545 w 545"/>
                  <a:gd name="T37" fmla="*/ 182 h 273"/>
                  <a:gd name="T38" fmla="*/ 545 w 545"/>
                  <a:gd name="T39" fmla="*/ 137 h 273"/>
                  <a:gd name="T40" fmla="*/ 545 w 545"/>
                  <a:gd name="T41" fmla="*/ 46 h 273"/>
                  <a:gd name="T42" fmla="*/ 499 w 545"/>
                  <a:gd name="T43" fmla="*/ 46 h 273"/>
                  <a:gd name="T44" fmla="*/ 499 w 545"/>
                  <a:gd name="T45" fmla="*/ 0 h 273"/>
                  <a:gd name="T46" fmla="*/ 227 w 545"/>
                  <a:gd name="T47" fmla="*/ 0 h 273"/>
                  <a:gd name="T48" fmla="*/ 227 w 545"/>
                  <a:gd name="T49" fmla="*/ 46 h 273"/>
                  <a:gd name="T50" fmla="*/ 136 w 545"/>
                  <a:gd name="T51" fmla="*/ 46 h 273"/>
                  <a:gd name="T52" fmla="*/ 136 w 545"/>
                  <a:gd name="T53" fmla="*/ 91 h 273"/>
                  <a:gd name="T54" fmla="*/ 91 w 545"/>
                  <a:gd name="T55" fmla="*/ 91 h 273"/>
                  <a:gd name="T56" fmla="*/ 91 w 545"/>
                  <a:gd name="T57" fmla="*/ 137 h 273"/>
                  <a:gd name="T58" fmla="*/ 46 w 545"/>
                  <a:gd name="T59" fmla="*/ 137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45" h="273">
                    <a:moveTo>
                      <a:pt x="46" y="137"/>
                    </a:moveTo>
                    <a:lnTo>
                      <a:pt x="4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273"/>
                    </a:lnTo>
                    <a:lnTo>
                      <a:pt x="91" y="273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182"/>
                    </a:lnTo>
                    <a:lnTo>
                      <a:pt x="227" y="182"/>
                    </a:lnTo>
                    <a:lnTo>
                      <a:pt x="227" y="137"/>
                    </a:lnTo>
                    <a:lnTo>
                      <a:pt x="318" y="137"/>
                    </a:lnTo>
                    <a:lnTo>
                      <a:pt x="318" y="91"/>
                    </a:lnTo>
                    <a:lnTo>
                      <a:pt x="454" y="91"/>
                    </a:lnTo>
                    <a:lnTo>
                      <a:pt x="454" y="137"/>
                    </a:lnTo>
                    <a:lnTo>
                      <a:pt x="499" y="137"/>
                    </a:lnTo>
                    <a:lnTo>
                      <a:pt x="499" y="182"/>
                    </a:lnTo>
                    <a:lnTo>
                      <a:pt x="545" y="182"/>
                    </a:lnTo>
                    <a:lnTo>
                      <a:pt x="545" y="137"/>
                    </a:lnTo>
                    <a:lnTo>
                      <a:pt x="545" y="46"/>
                    </a:lnTo>
                    <a:lnTo>
                      <a:pt x="499" y="46"/>
                    </a:lnTo>
                    <a:lnTo>
                      <a:pt x="499" y="0"/>
                    </a:lnTo>
                    <a:lnTo>
                      <a:pt x="227" y="0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91"/>
                    </a:lnTo>
                    <a:lnTo>
                      <a:pt x="91" y="91"/>
                    </a:lnTo>
                    <a:lnTo>
                      <a:pt x="91" y="137"/>
                    </a:lnTo>
                    <a:lnTo>
                      <a:pt x="46" y="1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2" name="Freeform 10">
                <a:extLst>
                  <a:ext uri="{FF2B5EF4-FFF2-40B4-BE49-F238E27FC236}">
                    <a16:creationId xmlns:a16="http://schemas.microsoft.com/office/drawing/2014/main" id="{59B09100-B0ED-4024-9FD8-97F20B60B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385"/>
                <a:ext cx="273" cy="227"/>
              </a:xfrm>
              <a:custGeom>
                <a:avLst/>
                <a:gdLst>
                  <a:gd name="T0" fmla="*/ 273 w 273"/>
                  <a:gd name="T1" fmla="*/ 45 h 227"/>
                  <a:gd name="T2" fmla="*/ 273 w 273"/>
                  <a:gd name="T3" fmla="*/ 181 h 227"/>
                  <a:gd name="T4" fmla="*/ 182 w 273"/>
                  <a:gd name="T5" fmla="*/ 181 h 227"/>
                  <a:gd name="T6" fmla="*/ 182 w 273"/>
                  <a:gd name="T7" fmla="*/ 227 h 227"/>
                  <a:gd name="T8" fmla="*/ 137 w 273"/>
                  <a:gd name="T9" fmla="*/ 227 h 227"/>
                  <a:gd name="T10" fmla="*/ 137 w 273"/>
                  <a:gd name="T11" fmla="*/ 136 h 227"/>
                  <a:gd name="T12" fmla="*/ 91 w 273"/>
                  <a:gd name="T13" fmla="*/ 136 h 227"/>
                  <a:gd name="T14" fmla="*/ 91 w 273"/>
                  <a:gd name="T15" fmla="*/ 90 h 227"/>
                  <a:gd name="T16" fmla="*/ 0 w 273"/>
                  <a:gd name="T17" fmla="*/ 90 h 227"/>
                  <a:gd name="T18" fmla="*/ 0 w 273"/>
                  <a:gd name="T19" fmla="*/ 45 h 227"/>
                  <a:gd name="T20" fmla="*/ 46 w 273"/>
                  <a:gd name="T21" fmla="*/ 45 h 227"/>
                  <a:gd name="T22" fmla="*/ 46 w 273"/>
                  <a:gd name="T23" fmla="*/ 0 h 227"/>
                  <a:gd name="T24" fmla="*/ 91 w 273"/>
                  <a:gd name="T25" fmla="*/ 0 h 227"/>
                  <a:gd name="T26" fmla="*/ 91 w 273"/>
                  <a:gd name="T27" fmla="*/ 45 h 227"/>
                  <a:gd name="T28" fmla="*/ 273 w 273"/>
                  <a:gd name="T29" fmla="*/ 45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3" h="227">
                    <a:moveTo>
                      <a:pt x="273" y="45"/>
                    </a:moveTo>
                    <a:lnTo>
                      <a:pt x="273" y="181"/>
                    </a:lnTo>
                    <a:lnTo>
                      <a:pt x="182" y="181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136"/>
                    </a:lnTo>
                    <a:lnTo>
                      <a:pt x="91" y="136"/>
                    </a:lnTo>
                    <a:lnTo>
                      <a:pt x="91" y="90"/>
                    </a:lnTo>
                    <a:lnTo>
                      <a:pt x="0" y="90"/>
                    </a:lnTo>
                    <a:lnTo>
                      <a:pt x="0" y="45"/>
                    </a:lnTo>
                    <a:lnTo>
                      <a:pt x="46" y="45"/>
                    </a:lnTo>
                    <a:lnTo>
                      <a:pt x="46" y="0"/>
                    </a:lnTo>
                    <a:lnTo>
                      <a:pt x="91" y="0"/>
                    </a:lnTo>
                    <a:lnTo>
                      <a:pt x="91" y="45"/>
                    </a:lnTo>
                    <a:lnTo>
                      <a:pt x="273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403" name="Group 11">
              <a:extLst>
                <a:ext uri="{FF2B5EF4-FFF2-40B4-BE49-F238E27FC236}">
                  <a16:creationId xmlns:a16="http://schemas.microsoft.com/office/drawing/2014/main" id="{6057772F-09AB-48DC-BB05-4C5EFC0CA0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" y="2614"/>
              <a:ext cx="816" cy="1496"/>
              <a:chOff x="172" y="2614"/>
              <a:chExt cx="816" cy="1496"/>
            </a:xfrm>
          </p:grpSpPr>
          <p:sp>
            <p:nvSpPr>
              <p:cNvPr id="59404" name="Freeform 12">
                <a:extLst>
                  <a:ext uri="{FF2B5EF4-FFF2-40B4-BE49-F238E27FC236}">
                    <a16:creationId xmlns:a16="http://schemas.microsoft.com/office/drawing/2014/main" id="{98E750A8-3B8F-469C-92C3-1E066074A1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3748"/>
                <a:ext cx="318" cy="362"/>
              </a:xfrm>
              <a:custGeom>
                <a:avLst/>
                <a:gdLst>
                  <a:gd name="T0" fmla="*/ 0 w 318"/>
                  <a:gd name="T1" fmla="*/ 226 h 362"/>
                  <a:gd name="T2" fmla="*/ 91 w 318"/>
                  <a:gd name="T3" fmla="*/ 226 h 362"/>
                  <a:gd name="T4" fmla="*/ 91 w 318"/>
                  <a:gd name="T5" fmla="*/ 0 h 362"/>
                  <a:gd name="T6" fmla="*/ 182 w 318"/>
                  <a:gd name="T7" fmla="*/ 0 h 362"/>
                  <a:gd name="T8" fmla="*/ 182 w 318"/>
                  <a:gd name="T9" fmla="*/ 45 h 362"/>
                  <a:gd name="T10" fmla="*/ 227 w 318"/>
                  <a:gd name="T11" fmla="*/ 45 h 362"/>
                  <a:gd name="T12" fmla="*/ 227 w 318"/>
                  <a:gd name="T13" fmla="*/ 90 h 362"/>
                  <a:gd name="T14" fmla="*/ 273 w 318"/>
                  <a:gd name="T15" fmla="*/ 90 h 362"/>
                  <a:gd name="T16" fmla="*/ 273 w 318"/>
                  <a:gd name="T17" fmla="*/ 136 h 362"/>
                  <a:gd name="T18" fmla="*/ 273 w 318"/>
                  <a:gd name="T19" fmla="*/ 181 h 362"/>
                  <a:gd name="T20" fmla="*/ 318 w 318"/>
                  <a:gd name="T21" fmla="*/ 181 h 362"/>
                  <a:gd name="T22" fmla="*/ 318 w 318"/>
                  <a:gd name="T23" fmla="*/ 272 h 362"/>
                  <a:gd name="T24" fmla="*/ 273 w 318"/>
                  <a:gd name="T25" fmla="*/ 272 h 362"/>
                  <a:gd name="T26" fmla="*/ 273 w 318"/>
                  <a:gd name="T27" fmla="*/ 362 h 362"/>
                  <a:gd name="T28" fmla="*/ 136 w 318"/>
                  <a:gd name="T29" fmla="*/ 362 h 362"/>
                  <a:gd name="T30" fmla="*/ 136 w 318"/>
                  <a:gd name="T31" fmla="*/ 317 h 362"/>
                  <a:gd name="T32" fmla="*/ 182 w 318"/>
                  <a:gd name="T33" fmla="*/ 317 h 362"/>
                  <a:gd name="T34" fmla="*/ 182 w 318"/>
                  <a:gd name="T35" fmla="*/ 181 h 362"/>
                  <a:gd name="T36" fmla="*/ 136 w 318"/>
                  <a:gd name="T37" fmla="*/ 181 h 362"/>
                  <a:gd name="T38" fmla="*/ 136 w 318"/>
                  <a:gd name="T39" fmla="*/ 317 h 362"/>
                  <a:gd name="T40" fmla="*/ 46 w 318"/>
                  <a:gd name="T41" fmla="*/ 317 h 362"/>
                  <a:gd name="T42" fmla="*/ 46 w 318"/>
                  <a:gd name="T43" fmla="*/ 272 h 362"/>
                  <a:gd name="T44" fmla="*/ 0 w 318"/>
                  <a:gd name="T45" fmla="*/ 272 h 362"/>
                  <a:gd name="T46" fmla="*/ 0 w 318"/>
                  <a:gd name="T47" fmla="*/ 226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8" h="362">
                    <a:moveTo>
                      <a:pt x="0" y="226"/>
                    </a:moveTo>
                    <a:lnTo>
                      <a:pt x="91" y="226"/>
                    </a:lnTo>
                    <a:lnTo>
                      <a:pt x="91" y="0"/>
                    </a:lnTo>
                    <a:lnTo>
                      <a:pt x="182" y="0"/>
                    </a:lnTo>
                    <a:lnTo>
                      <a:pt x="182" y="45"/>
                    </a:lnTo>
                    <a:lnTo>
                      <a:pt x="227" y="45"/>
                    </a:lnTo>
                    <a:lnTo>
                      <a:pt x="227" y="90"/>
                    </a:lnTo>
                    <a:lnTo>
                      <a:pt x="273" y="90"/>
                    </a:lnTo>
                    <a:lnTo>
                      <a:pt x="273" y="136"/>
                    </a:lnTo>
                    <a:lnTo>
                      <a:pt x="273" y="181"/>
                    </a:lnTo>
                    <a:lnTo>
                      <a:pt x="318" y="181"/>
                    </a:lnTo>
                    <a:lnTo>
                      <a:pt x="318" y="272"/>
                    </a:lnTo>
                    <a:lnTo>
                      <a:pt x="273" y="272"/>
                    </a:lnTo>
                    <a:lnTo>
                      <a:pt x="273" y="362"/>
                    </a:lnTo>
                    <a:lnTo>
                      <a:pt x="136" y="362"/>
                    </a:lnTo>
                    <a:lnTo>
                      <a:pt x="136" y="317"/>
                    </a:lnTo>
                    <a:lnTo>
                      <a:pt x="182" y="317"/>
                    </a:lnTo>
                    <a:lnTo>
                      <a:pt x="182" y="181"/>
                    </a:lnTo>
                    <a:lnTo>
                      <a:pt x="136" y="181"/>
                    </a:lnTo>
                    <a:lnTo>
                      <a:pt x="136" y="317"/>
                    </a:lnTo>
                    <a:lnTo>
                      <a:pt x="46" y="317"/>
                    </a:lnTo>
                    <a:lnTo>
                      <a:pt x="46" y="272"/>
                    </a:lnTo>
                    <a:lnTo>
                      <a:pt x="0" y="272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5" name="Freeform 13">
                <a:extLst>
                  <a:ext uri="{FF2B5EF4-FFF2-40B4-BE49-F238E27FC236}">
                    <a16:creationId xmlns:a16="http://schemas.microsoft.com/office/drawing/2014/main" id="{D93384CB-F263-407D-B29C-D1C39D0EC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612"/>
                <a:ext cx="136" cy="90"/>
              </a:xfrm>
              <a:custGeom>
                <a:avLst/>
                <a:gdLst>
                  <a:gd name="T0" fmla="*/ 136 w 136"/>
                  <a:gd name="T1" fmla="*/ 90 h 90"/>
                  <a:gd name="T2" fmla="*/ 0 w 136"/>
                  <a:gd name="T3" fmla="*/ 90 h 90"/>
                  <a:gd name="T4" fmla="*/ 0 w 136"/>
                  <a:gd name="T5" fmla="*/ 0 h 90"/>
                  <a:gd name="T6" fmla="*/ 90 w 136"/>
                  <a:gd name="T7" fmla="*/ 0 h 90"/>
                  <a:gd name="T8" fmla="*/ 90 w 136"/>
                  <a:gd name="T9" fmla="*/ 45 h 90"/>
                  <a:gd name="T10" fmla="*/ 136 w 136"/>
                  <a:gd name="T11" fmla="*/ 45 h 90"/>
                  <a:gd name="T12" fmla="*/ 136 w 136"/>
                  <a:gd name="T1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90">
                    <a:moveTo>
                      <a:pt x="136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90" y="45"/>
                    </a:lnTo>
                    <a:lnTo>
                      <a:pt x="136" y="45"/>
                    </a:lnTo>
                    <a:lnTo>
                      <a:pt x="136" y="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6" name="Freeform 14">
                <a:extLst>
                  <a:ext uri="{FF2B5EF4-FFF2-40B4-BE49-F238E27FC236}">
                    <a16:creationId xmlns:a16="http://schemas.microsoft.com/office/drawing/2014/main" id="{85B722F0-7972-478C-9E40-93FEA2B0CB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612"/>
                <a:ext cx="408" cy="453"/>
              </a:xfrm>
              <a:custGeom>
                <a:avLst/>
                <a:gdLst>
                  <a:gd name="T0" fmla="*/ 0 w 408"/>
                  <a:gd name="T1" fmla="*/ 181 h 453"/>
                  <a:gd name="T2" fmla="*/ 136 w 408"/>
                  <a:gd name="T3" fmla="*/ 181 h 453"/>
                  <a:gd name="T4" fmla="*/ 136 w 408"/>
                  <a:gd name="T5" fmla="*/ 90 h 453"/>
                  <a:gd name="T6" fmla="*/ 182 w 408"/>
                  <a:gd name="T7" fmla="*/ 90 h 453"/>
                  <a:gd name="T8" fmla="*/ 182 w 408"/>
                  <a:gd name="T9" fmla="*/ 45 h 453"/>
                  <a:gd name="T10" fmla="*/ 227 w 408"/>
                  <a:gd name="T11" fmla="*/ 45 h 453"/>
                  <a:gd name="T12" fmla="*/ 227 w 408"/>
                  <a:gd name="T13" fmla="*/ 0 h 453"/>
                  <a:gd name="T14" fmla="*/ 318 w 408"/>
                  <a:gd name="T15" fmla="*/ 0 h 453"/>
                  <a:gd name="T16" fmla="*/ 318 w 408"/>
                  <a:gd name="T17" fmla="*/ 45 h 453"/>
                  <a:gd name="T18" fmla="*/ 408 w 408"/>
                  <a:gd name="T19" fmla="*/ 45 h 453"/>
                  <a:gd name="T20" fmla="*/ 408 w 408"/>
                  <a:gd name="T21" fmla="*/ 90 h 453"/>
                  <a:gd name="T22" fmla="*/ 363 w 408"/>
                  <a:gd name="T23" fmla="*/ 90 h 453"/>
                  <a:gd name="T24" fmla="*/ 363 w 408"/>
                  <a:gd name="T25" fmla="*/ 136 h 453"/>
                  <a:gd name="T26" fmla="*/ 318 w 408"/>
                  <a:gd name="T27" fmla="*/ 136 h 453"/>
                  <a:gd name="T28" fmla="*/ 318 w 408"/>
                  <a:gd name="T29" fmla="*/ 181 h 453"/>
                  <a:gd name="T30" fmla="*/ 272 w 408"/>
                  <a:gd name="T31" fmla="*/ 181 h 453"/>
                  <a:gd name="T32" fmla="*/ 272 w 408"/>
                  <a:gd name="T33" fmla="*/ 226 h 453"/>
                  <a:gd name="T34" fmla="*/ 227 w 408"/>
                  <a:gd name="T35" fmla="*/ 226 h 453"/>
                  <a:gd name="T36" fmla="*/ 227 w 408"/>
                  <a:gd name="T37" fmla="*/ 362 h 453"/>
                  <a:gd name="T38" fmla="*/ 136 w 408"/>
                  <a:gd name="T39" fmla="*/ 362 h 453"/>
                  <a:gd name="T40" fmla="*/ 136 w 408"/>
                  <a:gd name="T41" fmla="*/ 453 h 453"/>
                  <a:gd name="T42" fmla="*/ 91 w 408"/>
                  <a:gd name="T43" fmla="*/ 453 h 453"/>
                  <a:gd name="T44" fmla="*/ 91 w 408"/>
                  <a:gd name="T45" fmla="*/ 317 h 453"/>
                  <a:gd name="T46" fmla="*/ 46 w 408"/>
                  <a:gd name="T47" fmla="*/ 317 h 453"/>
                  <a:gd name="T48" fmla="*/ 46 w 408"/>
                  <a:gd name="T49" fmla="*/ 226 h 453"/>
                  <a:gd name="T50" fmla="*/ 0 w 408"/>
                  <a:gd name="T51" fmla="*/ 226 h 453"/>
                  <a:gd name="T52" fmla="*/ 0 w 408"/>
                  <a:gd name="T53" fmla="*/ 181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8" h="453">
                    <a:moveTo>
                      <a:pt x="0" y="181"/>
                    </a:moveTo>
                    <a:lnTo>
                      <a:pt x="136" y="181"/>
                    </a:lnTo>
                    <a:lnTo>
                      <a:pt x="136" y="90"/>
                    </a:lnTo>
                    <a:lnTo>
                      <a:pt x="182" y="90"/>
                    </a:lnTo>
                    <a:lnTo>
                      <a:pt x="182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363" y="90"/>
                    </a:lnTo>
                    <a:lnTo>
                      <a:pt x="363" y="136"/>
                    </a:lnTo>
                    <a:lnTo>
                      <a:pt x="318" y="136"/>
                    </a:lnTo>
                    <a:lnTo>
                      <a:pt x="318" y="181"/>
                    </a:lnTo>
                    <a:lnTo>
                      <a:pt x="272" y="181"/>
                    </a:lnTo>
                    <a:lnTo>
                      <a:pt x="272" y="226"/>
                    </a:lnTo>
                    <a:lnTo>
                      <a:pt x="227" y="226"/>
                    </a:lnTo>
                    <a:lnTo>
                      <a:pt x="227" y="362"/>
                    </a:lnTo>
                    <a:lnTo>
                      <a:pt x="136" y="362"/>
                    </a:lnTo>
                    <a:lnTo>
                      <a:pt x="136" y="453"/>
                    </a:lnTo>
                    <a:lnTo>
                      <a:pt x="91" y="453"/>
                    </a:lnTo>
                    <a:lnTo>
                      <a:pt x="91" y="317"/>
                    </a:lnTo>
                    <a:lnTo>
                      <a:pt x="46" y="317"/>
                    </a:lnTo>
                    <a:lnTo>
                      <a:pt x="46" y="226"/>
                    </a:lnTo>
                    <a:lnTo>
                      <a:pt x="0" y="226"/>
                    </a:lnTo>
                    <a:lnTo>
                      <a:pt x="0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7" name="Freeform 15">
                <a:extLst>
                  <a:ext uri="{FF2B5EF4-FFF2-40B4-BE49-F238E27FC236}">
                    <a16:creationId xmlns:a16="http://schemas.microsoft.com/office/drawing/2014/main" id="{7E91D4AC-F4C9-4926-93D6-68A80EF53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" y="3339"/>
                <a:ext cx="182" cy="273"/>
              </a:xfrm>
              <a:custGeom>
                <a:avLst/>
                <a:gdLst>
                  <a:gd name="T0" fmla="*/ 91 w 182"/>
                  <a:gd name="T1" fmla="*/ 0 h 273"/>
                  <a:gd name="T2" fmla="*/ 91 w 182"/>
                  <a:gd name="T3" fmla="*/ 91 h 273"/>
                  <a:gd name="T4" fmla="*/ 136 w 182"/>
                  <a:gd name="T5" fmla="*/ 91 h 273"/>
                  <a:gd name="T6" fmla="*/ 136 w 182"/>
                  <a:gd name="T7" fmla="*/ 227 h 273"/>
                  <a:gd name="T8" fmla="*/ 182 w 182"/>
                  <a:gd name="T9" fmla="*/ 227 h 273"/>
                  <a:gd name="T10" fmla="*/ 182 w 182"/>
                  <a:gd name="T11" fmla="*/ 273 h 273"/>
                  <a:gd name="T12" fmla="*/ 136 w 182"/>
                  <a:gd name="T13" fmla="*/ 273 h 273"/>
                  <a:gd name="T14" fmla="*/ 136 w 182"/>
                  <a:gd name="T15" fmla="*/ 227 h 273"/>
                  <a:gd name="T16" fmla="*/ 46 w 182"/>
                  <a:gd name="T17" fmla="*/ 227 h 273"/>
                  <a:gd name="T18" fmla="*/ 46 w 182"/>
                  <a:gd name="T19" fmla="*/ 273 h 273"/>
                  <a:gd name="T20" fmla="*/ 0 w 182"/>
                  <a:gd name="T21" fmla="*/ 273 h 273"/>
                  <a:gd name="T22" fmla="*/ 0 w 182"/>
                  <a:gd name="T23" fmla="*/ 227 h 273"/>
                  <a:gd name="T24" fmla="*/ 46 w 182"/>
                  <a:gd name="T25" fmla="*/ 227 h 273"/>
                  <a:gd name="T26" fmla="*/ 46 w 182"/>
                  <a:gd name="T27" fmla="*/ 182 h 273"/>
                  <a:gd name="T28" fmla="*/ 91 w 182"/>
                  <a:gd name="T29" fmla="*/ 182 h 273"/>
                  <a:gd name="T30" fmla="*/ 91 w 182"/>
                  <a:gd name="T31" fmla="*/ 136 h 273"/>
                  <a:gd name="T32" fmla="*/ 91 w 182"/>
                  <a:gd name="T33" fmla="*/ 91 h 273"/>
                  <a:gd name="T34" fmla="*/ 0 w 182"/>
                  <a:gd name="T35" fmla="*/ 91 h 273"/>
                  <a:gd name="T36" fmla="*/ 0 w 182"/>
                  <a:gd name="T37" fmla="*/ 0 h 273"/>
                  <a:gd name="T38" fmla="*/ 91 w 182"/>
                  <a:gd name="T3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2" h="273">
                    <a:moveTo>
                      <a:pt x="91" y="0"/>
                    </a:moveTo>
                    <a:lnTo>
                      <a:pt x="91" y="91"/>
                    </a:lnTo>
                    <a:lnTo>
                      <a:pt x="136" y="91"/>
                    </a:lnTo>
                    <a:lnTo>
                      <a:pt x="136" y="227"/>
                    </a:lnTo>
                    <a:lnTo>
                      <a:pt x="182" y="227"/>
                    </a:lnTo>
                    <a:lnTo>
                      <a:pt x="182" y="273"/>
                    </a:lnTo>
                    <a:lnTo>
                      <a:pt x="136" y="273"/>
                    </a:lnTo>
                    <a:lnTo>
                      <a:pt x="136" y="227"/>
                    </a:lnTo>
                    <a:lnTo>
                      <a:pt x="46" y="227"/>
                    </a:lnTo>
                    <a:lnTo>
                      <a:pt x="46" y="273"/>
                    </a:lnTo>
                    <a:lnTo>
                      <a:pt x="0" y="273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136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0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08" name="Rectangle 16">
                <a:extLst>
                  <a:ext uri="{FF2B5EF4-FFF2-40B4-BE49-F238E27FC236}">
                    <a16:creationId xmlns:a16="http://schemas.microsoft.com/office/drawing/2014/main" id="{210A57F1-6EC2-4EF9-96B6-BFA9F97E14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430"/>
                <a:ext cx="46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409" name="Freeform 17">
                <a:extLst>
                  <a:ext uri="{FF2B5EF4-FFF2-40B4-BE49-F238E27FC236}">
                    <a16:creationId xmlns:a16="http://schemas.microsoft.com/office/drawing/2014/main" id="{85388B9C-8ACD-4F26-9920-7D6065B364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" y="3339"/>
                <a:ext cx="227" cy="182"/>
              </a:xfrm>
              <a:custGeom>
                <a:avLst/>
                <a:gdLst>
                  <a:gd name="T0" fmla="*/ 0 w 227"/>
                  <a:gd name="T1" fmla="*/ 0 h 182"/>
                  <a:gd name="T2" fmla="*/ 0 w 227"/>
                  <a:gd name="T3" fmla="*/ 91 h 182"/>
                  <a:gd name="T4" fmla="*/ 45 w 227"/>
                  <a:gd name="T5" fmla="*/ 91 h 182"/>
                  <a:gd name="T6" fmla="*/ 45 w 227"/>
                  <a:gd name="T7" fmla="*/ 182 h 182"/>
                  <a:gd name="T8" fmla="*/ 91 w 227"/>
                  <a:gd name="T9" fmla="*/ 182 h 182"/>
                  <a:gd name="T10" fmla="*/ 91 w 227"/>
                  <a:gd name="T11" fmla="*/ 91 h 182"/>
                  <a:gd name="T12" fmla="*/ 227 w 227"/>
                  <a:gd name="T13" fmla="*/ 91 h 182"/>
                  <a:gd name="T14" fmla="*/ 227 w 227"/>
                  <a:gd name="T15" fmla="*/ 46 h 182"/>
                  <a:gd name="T16" fmla="*/ 136 w 227"/>
                  <a:gd name="T17" fmla="*/ 46 h 182"/>
                  <a:gd name="T18" fmla="*/ 136 w 227"/>
                  <a:gd name="T19" fmla="*/ 0 h 182"/>
                  <a:gd name="T20" fmla="*/ 0 w 227"/>
                  <a:gd name="T21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182">
                    <a:moveTo>
                      <a:pt x="0" y="0"/>
                    </a:moveTo>
                    <a:lnTo>
                      <a:pt x="0" y="91"/>
                    </a:lnTo>
                    <a:lnTo>
                      <a:pt x="45" y="91"/>
                    </a:lnTo>
                    <a:lnTo>
                      <a:pt x="45" y="182"/>
                    </a:lnTo>
                    <a:lnTo>
                      <a:pt x="91" y="182"/>
                    </a:lnTo>
                    <a:lnTo>
                      <a:pt x="91" y="91"/>
                    </a:lnTo>
                    <a:lnTo>
                      <a:pt x="227" y="91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0" name="Freeform 18">
                <a:extLst>
                  <a:ext uri="{FF2B5EF4-FFF2-40B4-BE49-F238E27FC236}">
                    <a16:creationId xmlns:a16="http://schemas.microsoft.com/office/drawing/2014/main" id="{725EA115-856C-4971-852E-9926DBB55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3475"/>
                <a:ext cx="272" cy="318"/>
              </a:xfrm>
              <a:custGeom>
                <a:avLst/>
                <a:gdLst>
                  <a:gd name="T0" fmla="*/ 181 w 272"/>
                  <a:gd name="T1" fmla="*/ 318 h 318"/>
                  <a:gd name="T2" fmla="*/ 0 w 272"/>
                  <a:gd name="T3" fmla="*/ 318 h 318"/>
                  <a:gd name="T4" fmla="*/ 0 w 272"/>
                  <a:gd name="T5" fmla="*/ 227 h 318"/>
                  <a:gd name="T6" fmla="*/ 45 w 272"/>
                  <a:gd name="T7" fmla="*/ 227 h 318"/>
                  <a:gd name="T8" fmla="*/ 45 w 272"/>
                  <a:gd name="T9" fmla="*/ 182 h 318"/>
                  <a:gd name="T10" fmla="*/ 91 w 272"/>
                  <a:gd name="T11" fmla="*/ 182 h 318"/>
                  <a:gd name="T12" fmla="*/ 91 w 272"/>
                  <a:gd name="T13" fmla="*/ 91 h 318"/>
                  <a:gd name="T14" fmla="*/ 45 w 272"/>
                  <a:gd name="T15" fmla="*/ 91 h 318"/>
                  <a:gd name="T16" fmla="*/ 45 w 272"/>
                  <a:gd name="T17" fmla="*/ 46 h 318"/>
                  <a:gd name="T18" fmla="*/ 91 w 272"/>
                  <a:gd name="T19" fmla="*/ 46 h 318"/>
                  <a:gd name="T20" fmla="*/ 91 w 272"/>
                  <a:gd name="T21" fmla="*/ 0 h 318"/>
                  <a:gd name="T22" fmla="*/ 181 w 272"/>
                  <a:gd name="T23" fmla="*/ 0 h 318"/>
                  <a:gd name="T24" fmla="*/ 181 w 272"/>
                  <a:gd name="T25" fmla="*/ 46 h 318"/>
                  <a:gd name="T26" fmla="*/ 272 w 272"/>
                  <a:gd name="T27" fmla="*/ 46 h 318"/>
                  <a:gd name="T28" fmla="*/ 272 w 272"/>
                  <a:gd name="T29" fmla="*/ 182 h 318"/>
                  <a:gd name="T30" fmla="*/ 227 w 272"/>
                  <a:gd name="T31" fmla="*/ 182 h 318"/>
                  <a:gd name="T32" fmla="*/ 227 w 272"/>
                  <a:gd name="T33" fmla="*/ 227 h 318"/>
                  <a:gd name="T34" fmla="*/ 181 w 272"/>
                  <a:gd name="T35" fmla="*/ 227 h 318"/>
                  <a:gd name="T36" fmla="*/ 181 w 272"/>
                  <a:gd name="T37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2" h="318">
                    <a:moveTo>
                      <a:pt x="181" y="318"/>
                    </a:moveTo>
                    <a:lnTo>
                      <a:pt x="0" y="318"/>
                    </a:lnTo>
                    <a:lnTo>
                      <a:pt x="0" y="227"/>
                    </a:lnTo>
                    <a:lnTo>
                      <a:pt x="45" y="227"/>
                    </a:lnTo>
                    <a:lnTo>
                      <a:pt x="45" y="182"/>
                    </a:lnTo>
                    <a:lnTo>
                      <a:pt x="91" y="182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181" y="0"/>
                    </a:lnTo>
                    <a:lnTo>
                      <a:pt x="181" y="46"/>
                    </a:lnTo>
                    <a:lnTo>
                      <a:pt x="272" y="46"/>
                    </a:lnTo>
                    <a:lnTo>
                      <a:pt x="272" y="182"/>
                    </a:lnTo>
                    <a:lnTo>
                      <a:pt x="227" y="182"/>
                    </a:lnTo>
                    <a:lnTo>
                      <a:pt x="227" y="227"/>
                    </a:lnTo>
                    <a:lnTo>
                      <a:pt x="181" y="227"/>
                    </a:lnTo>
                    <a:lnTo>
                      <a:pt x="181" y="3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1" name="Freeform 19">
                <a:extLst>
                  <a:ext uri="{FF2B5EF4-FFF2-40B4-BE49-F238E27FC236}">
                    <a16:creationId xmlns:a16="http://schemas.microsoft.com/office/drawing/2014/main" id="{AE118E1A-07F0-4C0D-8966-C3B6CAD1A0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" y="3249"/>
                <a:ext cx="272" cy="272"/>
              </a:xfrm>
              <a:custGeom>
                <a:avLst/>
                <a:gdLst>
                  <a:gd name="T0" fmla="*/ 227 w 272"/>
                  <a:gd name="T1" fmla="*/ 0 h 272"/>
                  <a:gd name="T2" fmla="*/ 91 w 272"/>
                  <a:gd name="T3" fmla="*/ 0 h 272"/>
                  <a:gd name="T4" fmla="*/ 91 w 272"/>
                  <a:gd name="T5" fmla="*/ 45 h 272"/>
                  <a:gd name="T6" fmla="*/ 46 w 272"/>
                  <a:gd name="T7" fmla="*/ 45 h 272"/>
                  <a:gd name="T8" fmla="*/ 46 w 272"/>
                  <a:gd name="T9" fmla="*/ 90 h 272"/>
                  <a:gd name="T10" fmla="*/ 0 w 272"/>
                  <a:gd name="T11" fmla="*/ 90 h 272"/>
                  <a:gd name="T12" fmla="*/ 0 w 272"/>
                  <a:gd name="T13" fmla="*/ 136 h 272"/>
                  <a:gd name="T14" fmla="*/ 91 w 272"/>
                  <a:gd name="T15" fmla="*/ 136 h 272"/>
                  <a:gd name="T16" fmla="*/ 91 w 272"/>
                  <a:gd name="T17" fmla="*/ 181 h 272"/>
                  <a:gd name="T18" fmla="*/ 0 w 272"/>
                  <a:gd name="T19" fmla="*/ 181 h 272"/>
                  <a:gd name="T20" fmla="*/ 0 w 272"/>
                  <a:gd name="T21" fmla="*/ 272 h 272"/>
                  <a:gd name="T22" fmla="*/ 46 w 272"/>
                  <a:gd name="T23" fmla="*/ 272 h 272"/>
                  <a:gd name="T24" fmla="*/ 46 w 272"/>
                  <a:gd name="T25" fmla="*/ 226 h 272"/>
                  <a:gd name="T26" fmla="*/ 136 w 272"/>
                  <a:gd name="T27" fmla="*/ 226 h 272"/>
                  <a:gd name="T28" fmla="*/ 136 w 272"/>
                  <a:gd name="T29" fmla="*/ 272 h 272"/>
                  <a:gd name="T30" fmla="*/ 182 w 272"/>
                  <a:gd name="T31" fmla="*/ 272 h 272"/>
                  <a:gd name="T32" fmla="*/ 182 w 272"/>
                  <a:gd name="T33" fmla="*/ 181 h 272"/>
                  <a:gd name="T34" fmla="*/ 272 w 272"/>
                  <a:gd name="T35" fmla="*/ 181 h 272"/>
                  <a:gd name="T36" fmla="*/ 272 w 272"/>
                  <a:gd name="T37" fmla="*/ 90 h 272"/>
                  <a:gd name="T38" fmla="*/ 227 w 272"/>
                  <a:gd name="T39" fmla="*/ 90 h 272"/>
                  <a:gd name="T40" fmla="*/ 227 w 272"/>
                  <a:gd name="T4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2" h="272">
                    <a:moveTo>
                      <a:pt x="227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46" y="45"/>
                    </a:lnTo>
                    <a:lnTo>
                      <a:pt x="46" y="90"/>
                    </a:lnTo>
                    <a:lnTo>
                      <a:pt x="0" y="90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181"/>
                    </a:lnTo>
                    <a:lnTo>
                      <a:pt x="0" y="181"/>
                    </a:lnTo>
                    <a:lnTo>
                      <a:pt x="0" y="272"/>
                    </a:lnTo>
                    <a:lnTo>
                      <a:pt x="46" y="272"/>
                    </a:lnTo>
                    <a:lnTo>
                      <a:pt x="46" y="226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182" y="272"/>
                    </a:lnTo>
                    <a:lnTo>
                      <a:pt x="182" y="181"/>
                    </a:lnTo>
                    <a:lnTo>
                      <a:pt x="272" y="181"/>
                    </a:lnTo>
                    <a:lnTo>
                      <a:pt x="272" y="90"/>
                    </a:lnTo>
                    <a:lnTo>
                      <a:pt x="227" y="9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2" name="Freeform 20">
                <a:extLst>
                  <a:ext uri="{FF2B5EF4-FFF2-40B4-BE49-F238E27FC236}">
                    <a16:creationId xmlns:a16="http://schemas.microsoft.com/office/drawing/2014/main" id="{0B9ED8F1-40C4-4CA2-B454-A7EDD447E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3385"/>
                <a:ext cx="317" cy="272"/>
              </a:xfrm>
              <a:custGeom>
                <a:avLst/>
                <a:gdLst>
                  <a:gd name="T0" fmla="*/ 90 w 317"/>
                  <a:gd name="T1" fmla="*/ 0 h 272"/>
                  <a:gd name="T2" fmla="*/ 272 w 317"/>
                  <a:gd name="T3" fmla="*/ 0 h 272"/>
                  <a:gd name="T4" fmla="*/ 272 w 317"/>
                  <a:gd name="T5" fmla="*/ 90 h 272"/>
                  <a:gd name="T6" fmla="*/ 181 w 317"/>
                  <a:gd name="T7" fmla="*/ 90 h 272"/>
                  <a:gd name="T8" fmla="*/ 181 w 317"/>
                  <a:gd name="T9" fmla="*/ 136 h 272"/>
                  <a:gd name="T10" fmla="*/ 317 w 317"/>
                  <a:gd name="T11" fmla="*/ 136 h 272"/>
                  <a:gd name="T12" fmla="*/ 317 w 317"/>
                  <a:gd name="T13" fmla="*/ 272 h 272"/>
                  <a:gd name="T14" fmla="*/ 136 w 317"/>
                  <a:gd name="T15" fmla="*/ 272 h 272"/>
                  <a:gd name="T16" fmla="*/ 136 w 317"/>
                  <a:gd name="T17" fmla="*/ 227 h 272"/>
                  <a:gd name="T18" fmla="*/ 45 w 317"/>
                  <a:gd name="T19" fmla="*/ 227 h 272"/>
                  <a:gd name="T20" fmla="*/ 45 w 317"/>
                  <a:gd name="T21" fmla="*/ 136 h 272"/>
                  <a:gd name="T22" fmla="*/ 0 w 317"/>
                  <a:gd name="T23" fmla="*/ 136 h 272"/>
                  <a:gd name="T24" fmla="*/ 0 w 317"/>
                  <a:gd name="T25" fmla="*/ 45 h 272"/>
                  <a:gd name="T26" fmla="*/ 90 w 317"/>
                  <a:gd name="T27" fmla="*/ 45 h 272"/>
                  <a:gd name="T28" fmla="*/ 90 w 317"/>
                  <a:gd name="T29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7" h="272">
                    <a:moveTo>
                      <a:pt x="90" y="0"/>
                    </a:moveTo>
                    <a:lnTo>
                      <a:pt x="272" y="0"/>
                    </a:lnTo>
                    <a:lnTo>
                      <a:pt x="272" y="90"/>
                    </a:lnTo>
                    <a:lnTo>
                      <a:pt x="181" y="90"/>
                    </a:lnTo>
                    <a:lnTo>
                      <a:pt x="181" y="136"/>
                    </a:lnTo>
                    <a:lnTo>
                      <a:pt x="317" y="136"/>
                    </a:lnTo>
                    <a:lnTo>
                      <a:pt x="317" y="272"/>
                    </a:lnTo>
                    <a:lnTo>
                      <a:pt x="136" y="272"/>
                    </a:lnTo>
                    <a:lnTo>
                      <a:pt x="136" y="227"/>
                    </a:lnTo>
                    <a:lnTo>
                      <a:pt x="45" y="227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45"/>
                    </a:lnTo>
                    <a:lnTo>
                      <a:pt x="90" y="45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3" name="Freeform 21">
                <a:extLst>
                  <a:ext uri="{FF2B5EF4-FFF2-40B4-BE49-F238E27FC236}">
                    <a16:creationId xmlns:a16="http://schemas.microsoft.com/office/drawing/2014/main" id="{034E2FEE-925B-4620-9BAF-2FC3D70FCA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" y="2750"/>
                <a:ext cx="226" cy="136"/>
              </a:xfrm>
              <a:custGeom>
                <a:avLst/>
                <a:gdLst>
                  <a:gd name="T0" fmla="*/ 226 w 226"/>
                  <a:gd name="T1" fmla="*/ 0 h 136"/>
                  <a:gd name="T2" fmla="*/ 90 w 226"/>
                  <a:gd name="T3" fmla="*/ 0 h 136"/>
                  <a:gd name="T4" fmla="*/ 90 w 226"/>
                  <a:gd name="T5" fmla="*/ 45 h 136"/>
                  <a:gd name="T6" fmla="*/ 45 w 226"/>
                  <a:gd name="T7" fmla="*/ 45 h 136"/>
                  <a:gd name="T8" fmla="*/ 45 w 226"/>
                  <a:gd name="T9" fmla="*/ 90 h 136"/>
                  <a:gd name="T10" fmla="*/ 0 w 226"/>
                  <a:gd name="T11" fmla="*/ 90 h 136"/>
                  <a:gd name="T12" fmla="*/ 0 w 226"/>
                  <a:gd name="T13" fmla="*/ 136 h 136"/>
                  <a:gd name="T14" fmla="*/ 45 w 226"/>
                  <a:gd name="T15" fmla="*/ 136 h 136"/>
                  <a:gd name="T16" fmla="*/ 45 w 226"/>
                  <a:gd name="T17" fmla="*/ 90 h 136"/>
                  <a:gd name="T18" fmla="*/ 90 w 226"/>
                  <a:gd name="T19" fmla="*/ 90 h 136"/>
                  <a:gd name="T20" fmla="*/ 90 w 226"/>
                  <a:gd name="T21" fmla="*/ 45 h 136"/>
                  <a:gd name="T22" fmla="*/ 226 w 226"/>
                  <a:gd name="T23" fmla="*/ 45 h 136"/>
                  <a:gd name="T24" fmla="*/ 226 w 226"/>
                  <a:gd name="T25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6" h="136">
                    <a:moveTo>
                      <a:pt x="226" y="0"/>
                    </a:moveTo>
                    <a:lnTo>
                      <a:pt x="90" y="0"/>
                    </a:lnTo>
                    <a:lnTo>
                      <a:pt x="90" y="45"/>
                    </a:lnTo>
                    <a:lnTo>
                      <a:pt x="45" y="45"/>
                    </a:lnTo>
                    <a:lnTo>
                      <a:pt x="45" y="90"/>
                    </a:lnTo>
                    <a:lnTo>
                      <a:pt x="0" y="90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90"/>
                    </a:lnTo>
                    <a:lnTo>
                      <a:pt x="90" y="90"/>
                    </a:lnTo>
                    <a:lnTo>
                      <a:pt x="90" y="45"/>
                    </a:lnTo>
                    <a:lnTo>
                      <a:pt x="226" y="45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4" name="Freeform 22">
                <a:extLst>
                  <a:ext uri="{FF2B5EF4-FFF2-40B4-BE49-F238E27FC236}">
                    <a16:creationId xmlns:a16="http://schemas.microsoft.com/office/drawing/2014/main" id="{D4E127DE-1105-474E-9540-832B9C387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" y="2614"/>
                <a:ext cx="408" cy="181"/>
              </a:xfrm>
              <a:custGeom>
                <a:avLst/>
                <a:gdLst>
                  <a:gd name="T0" fmla="*/ 408 w 408"/>
                  <a:gd name="T1" fmla="*/ 0 h 181"/>
                  <a:gd name="T2" fmla="*/ 227 w 408"/>
                  <a:gd name="T3" fmla="*/ 0 h 181"/>
                  <a:gd name="T4" fmla="*/ 227 w 408"/>
                  <a:gd name="T5" fmla="*/ 45 h 181"/>
                  <a:gd name="T6" fmla="*/ 136 w 408"/>
                  <a:gd name="T7" fmla="*/ 45 h 181"/>
                  <a:gd name="T8" fmla="*/ 136 w 408"/>
                  <a:gd name="T9" fmla="*/ 90 h 181"/>
                  <a:gd name="T10" fmla="*/ 45 w 408"/>
                  <a:gd name="T11" fmla="*/ 90 h 181"/>
                  <a:gd name="T12" fmla="*/ 45 w 408"/>
                  <a:gd name="T13" fmla="*/ 136 h 181"/>
                  <a:gd name="T14" fmla="*/ 0 w 408"/>
                  <a:gd name="T15" fmla="*/ 136 h 181"/>
                  <a:gd name="T16" fmla="*/ 0 w 408"/>
                  <a:gd name="T17" fmla="*/ 181 h 181"/>
                  <a:gd name="T18" fmla="*/ 91 w 408"/>
                  <a:gd name="T19" fmla="*/ 181 h 181"/>
                  <a:gd name="T20" fmla="*/ 91 w 408"/>
                  <a:gd name="T21" fmla="*/ 136 h 181"/>
                  <a:gd name="T22" fmla="*/ 136 w 408"/>
                  <a:gd name="T23" fmla="*/ 136 h 181"/>
                  <a:gd name="T24" fmla="*/ 136 w 408"/>
                  <a:gd name="T25" fmla="*/ 90 h 181"/>
                  <a:gd name="T26" fmla="*/ 272 w 408"/>
                  <a:gd name="T27" fmla="*/ 90 h 181"/>
                  <a:gd name="T28" fmla="*/ 272 w 408"/>
                  <a:gd name="T29" fmla="*/ 45 h 181"/>
                  <a:gd name="T30" fmla="*/ 408 w 408"/>
                  <a:gd name="T31" fmla="*/ 45 h 181"/>
                  <a:gd name="T32" fmla="*/ 408 w 408"/>
                  <a:gd name="T3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181">
                    <a:moveTo>
                      <a:pt x="408" y="0"/>
                    </a:moveTo>
                    <a:lnTo>
                      <a:pt x="227" y="0"/>
                    </a:lnTo>
                    <a:lnTo>
                      <a:pt x="227" y="45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45" y="90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181"/>
                    </a:lnTo>
                    <a:lnTo>
                      <a:pt x="91" y="181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272" y="90"/>
                    </a:lnTo>
                    <a:lnTo>
                      <a:pt x="272" y="45"/>
                    </a:lnTo>
                    <a:lnTo>
                      <a:pt x="408" y="45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415" name="Group 23">
              <a:extLst>
                <a:ext uri="{FF2B5EF4-FFF2-40B4-BE49-F238E27FC236}">
                  <a16:creationId xmlns:a16="http://schemas.microsoft.com/office/drawing/2014/main" id="{522C4269-79E0-47D4-8264-CB068D75CE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886"/>
              <a:ext cx="1225" cy="453"/>
              <a:chOff x="716" y="2886"/>
              <a:chExt cx="1225" cy="453"/>
            </a:xfrm>
          </p:grpSpPr>
          <p:sp>
            <p:nvSpPr>
              <p:cNvPr id="59416" name="Freeform 24">
                <a:extLst>
                  <a:ext uri="{FF2B5EF4-FFF2-40B4-BE49-F238E27FC236}">
                    <a16:creationId xmlns:a16="http://schemas.microsoft.com/office/drawing/2014/main" id="{535D3E70-75F4-4366-AC3C-07C7BD4F0D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3067"/>
                <a:ext cx="408" cy="272"/>
              </a:xfrm>
              <a:custGeom>
                <a:avLst/>
                <a:gdLst>
                  <a:gd name="T0" fmla="*/ 317 w 408"/>
                  <a:gd name="T1" fmla="*/ 0 h 272"/>
                  <a:gd name="T2" fmla="*/ 272 w 408"/>
                  <a:gd name="T3" fmla="*/ 0 h 272"/>
                  <a:gd name="T4" fmla="*/ 272 w 408"/>
                  <a:gd name="T5" fmla="*/ 46 h 272"/>
                  <a:gd name="T6" fmla="*/ 227 w 408"/>
                  <a:gd name="T7" fmla="*/ 46 h 272"/>
                  <a:gd name="T8" fmla="*/ 227 w 408"/>
                  <a:gd name="T9" fmla="*/ 91 h 272"/>
                  <a:gd name="T10" fmla="*/ 45 w 408"/>
                  <a:gd name="T11" fmla="*/ 91 h 272"/>
                  <a:gd name="T12" fmla="*/ 45 w 408"/>
                  <a:gd name="T13" fmla="*/ 136 h 272"/>
                  <a:gd name="T14" fmla="*/ 0 w 408"/>
                  <a:gd name="T15" fmla="*/ 136 h 272"/>
                  <a:gd name="T16" fmla="*/ 0 w 408"/>
                  <a:gd name="T17" fmla="*/ 182 h 272"/>
                  <a:gd name="T18" fmla="*/ 91 w 408"/>
                  <a:gd name="T19" fmla="*/ 182 h 272"/>
                  <a:gd name="T20" fmla="*/ 91 w 408"/>
                  <a:gd name="T21" fmla="*/ 227 h 272"/>
                  <a:gd name="T22" fmla="*/ 317 w 408"/>
                  <a:gd name="T23" fmla="*/ 227 h 272"/>
                  <a:gd name="T24" fmla="*/ 317 w 408"/>
                  <a:gd name="T25" fmla="*/ 272 h 272"/>
                  <a:gd name="T26" fmla="*/ 408 w 408"/>
                  <a:gd name="T27" fmla="*/ 272 h 272"/>
                  <a:gd name="T28" fmla="*/ 408 w 408"/>
                  <a:gd name="T29" fmla="*/ 136 h 272"/>
                  <a:gd name="T30" fmla="*/ 317 w 408"/>
                  <a:gd name="T31" fmla="*/ 136 h 272"/>
                  <a:gd name="T32" fmla="*/ 317 w 408"/>
                  <a:gd name="T33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8" h="272">
                    <a:moveTo>
                      <a:pt x="317" y="0"/>
                    </a:moveTo>
                    <a:lnTo>
                      <a:pt x="272" y="0"/>
                    </a:lnTo>
                    <a:lnTo>
                      <a:pt x="272" y="46"/>
                    </a:lnTo>
                    <a:lnTo>
                      <a:pt x="227" y="46"/>
                    </a:lnTo>
                    <a:lnTo>
                      <a:pt x="227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317" y="227"/>
                    </a:lnTo>
                    <a:lnTo>
                      <a:pt x="317" y="272"/>
                    </a:lnTo>
                    <a:lnTo>
                      <a:pt x="408" y="272"/>
                    </a:lnTo>
                    <a:lnTo>
                      <a:pt x="408" y="136"/>
                    </a:lnTo>
                    <a:lnTo>
                      <a:pt x="317" y="136"/>
                    </a:lnTo>
                    <a:lnTo>
                      <a:pt x="31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7" name="Freeform 25">
                <a:extLst>
                  <a:ext uri="{FF2B5EF4-FFF2-40B4-BE49-F238E27FC236}">
                    <a16:creationId xmlns:a16="http://schemas.microsoft.com/office/drawing/2014/main" id="{FFFAAE36-4013-43E0-81D3-C81A3F13F3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3" y="2886"/>
                <a:ext cx="545" cy="317"/>
              </a:xfrm>
              <a:custGeom>
                <a:avLst/>
                <a:gdLst>
                  <a:gd name="T0" fmla="*/ 91 w 545"/>
                  <a:gd name="T1" fmla="*/ 317 h 317"/>
                  <a:gd name="T2" fmla="*/ 0 w 545"/>
                  <a:gd name="T3" fmla="*/ 317 h 317"/>
                  <a:gd name="T4" fmla="*/ 0 w 545"/>
                  <a:gd name="T5" fmla="*/ 181 h 317"/>
                  <a:gd name="T6" fmla="*/ 137 w 545"/>
                  <a:gd name="T7" fmla="*/ 181 h 317"/>
                  <a:gd name="T8" fmla="*/ 137 w 545"/>
                  <a:gd name="T9" fmla="*/ 136 h 317"/>
                  <a:gd name="T10" fmla="*/ 227 w 545"/>
                  <a:gd name="T11" fmla="*/ 136 h 317"/>
                  <a:gd name="T12" fmla="*/ 227 w 545"/>
                  <a:gd name="T13" fmla="*/ 90 h 317"/>
                  <a:gd name="T14" fmla="*/ 363 w 545"/>
                  <a:gd name="T15" fmla="*/ 90 h 317"/>
                  <a:gd name="T16" fmla="*/ 363 w 545"/>
                  <a:gd name="T17" fmla="*/ 0 h 317"/>
                  <a:gd name="T18" fmla="*/ 499 w 545"/>
                  <a:gd name="T19" fmla="*/ 0 h 317"/>
                  <a:gd name="T20" fmla="*/ 499 w 545"/>
                  <a:gd name="T21" fmla="*/ 90 h 317"/>
                  <a:gd name="T22" fmla="*/ 545 w 545"/>
                  <a:gd name="T23" fmla="*/ 90 h 317"/>
                  <a:gd name="T24" fmla="*/ 545 w 545"/>
                  <a:gd name="T25" fmla="*/ 136 h 317"/>
                  <a:gd name="T26" fmla="*/ 454 w 545"/>
                  <a:gd name="T27" fmla="*/ 136 h 317"/>
                  <a:gd name="T28" fmla="*/ 454 w 545"/>
                  <a:gd name="T29" fmla="*/ 181 h 317"/>
                  <a:gd name="T30" fmla="*/ 409 w 545"/>
                  <a:gd name="T31" fmla="*/ 181 h 317"/>
                  <a:gd name="T32" fmla="*/ 409 w 545"/>
                  <a:gd name="T33" fmla="*/ 136 h 317"/>
                  <a:gd name="T34" fmla="*/ 363 w 545"/>
                  <a:gd name="T35" fmla="*/ 136 h 317"/>
                  <a:gd name="T36" fmla="*/ 363 w 545"/>
                  <a:gd name="T37" fmla="*/ 181 h 317"/>
                  <a:gd name="T38" fmla="*/ 318 w 545"/>
                  <a:gd name="T39" fmla="*/ 181 h 317"/>
                  <a:gd name="T40" fmla="*/ 318 w 545"/>
                  <a:gd name="T41" fmla="*/ 227 h 317"/>
                  <a:gd name="T42" fmla="*/ 137 w 545"/>
                  <a:gd name="T43" fmla="*/ 227 h 317"/>
                  <a:gd name="T44" fmla="*/ 137 w 545"/>
                  <a:gd name="T45" fmla="*/ 272 h 317"/>
                  <a:gd name="T46" fmla="*/ 91 w 545"/>
                  <a:gd name="T47" fmla="*/ 272 h 317"/>
                  <a:gd name="T48" fmla="*/ 91 w 545"/>
                  <a:gd name="T49" fmla="*/ 317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45" h="317">
                    <a:moveTo>
                      <a:pt x="91" y="317"/>
                    </a:moveTo>
                    <a:lnTo>
                      <a:pt x="0" y="317"/>
                    </a:lnTo>
                    <a:lnTo>
                      <a:pt x="0" y="181"/>
                    </a:lnTo>
                    <a:lnTo>
                      <a:pt x="137" y="181"/>
                    </a:lnTo>
                    <a:lnTo>
                      <a:pt x="137" y="136"/>
                    </a:lnTo>
                    <a:lnTo>
                      <a:pt x="227" y="136"/>
                    </a:lnTo>
                    <a:lnTo>
                      <a:pt x="227" y="90"/>
                    </a:lnTo>
                    <a:lnTo>
                      <a:pt x="363" y="90"/>
                    </a:lnTo>
                    <a:lnTo>
                      <a:pt x="363" y="0"/>
                    </a:lnTo>
                    <a:lnTo>
                      <a:pt x="499" y="0"/>
                    </a:lnTo>
                    <a:lnTo>
                      <a:pt x="499" y="90"/>
                    </a:lnTo>
                    <a:lnTo>
                      <a:pt x="545" y="90"/>
                    </a:lnTo>
                    <a:lnTo>
                      <a:pt x="545" y="136"/>
                    </a:lnTo>
                    <a:lnTo>
                      <a:pt x="454" y="136"/>
                    </a:lnTo>
                    <a:lnTo>
                      <a:pt x="454" y="181"/>
                    </a:lnTo>
                    <a:lnTo>
                      <a:pt x="409" y="181"/>
                    </a:lnTo>
                    <a:lnTo>
                      <a:pt x="409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318" y="181"/>
                    </a:lnTo>
                    <a:lnTo>
                      <a:pt x="318" y="227"/>
                    </a:lnTo>
                    <a:lnTo>
                      <a:pt x="137" y="227"/>
                    </a:lnTo>
                    <a:lnTo>
                      <a:pt x="137" y="272"/>
                    </a:lnTo>
                    <a:lnTo>
                      <a:pt x="91" y="272"/>
                    </a:lnTo>
                    <a:lnTo>
                      <a:pt x="91" y="31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8" name="Freeform 26">
                <a:extLst>
                  <a:ext uri="{FF2B5EF4-FFF2-40B4-BE49-F238E27FC236}">
                    <a16:creationId xmlns:a16="http://schemas.microsoft.com/office/drawing/2014/main" id="{F624FD90-2924-46B9-A10C-FA02115F19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24" y="3022"/>
                <a:ext cx="408" cy="272"/>
              </a:xfrm>
              <a:custGeom>
                <a:avLst/>
                <a:gdLst>
                  <a:gd name="T0" fmla="*/ 0 w 408"/>
                  <a:gd name="T1" fmla="*/ 227 h 272"/>
                  <a:gd name="T2" fmla="*/ 0 w 408"/>
                  <a:gd name="T3" fmla="*/ 136 h 272"/>
                  <a:gd name="T4" fmla="*/ 46 w 408"/>
                  <a:gd name="T5" fmla="*/ 136 h 272"/>
                  <a:gd name="T6" fmla="*/ 46 w 408"/>
                  <a:gd name="T7" fmla="*/ 91 h 272"/>
                  <a:gd name="T8" fmla="*/ 227 w 408"/>
                  <a:gd name="T9" fmla="*/ 91 h 272"/>
                  <a:gd name="T10" fmla="*/ 227 w 408"/>
                  <a:gd name="T11" fmla="*/ 45 h 272"/>
                  <a:gd name="T12" fmla="*/ 272 w 408"/>
                  <a:gd name="T13" fmla="*/ 45 h 272"/>
                  <a:gd name="T14" fmla="*/ 272 w 408"/>
                  <a:gd name="T15" fmla="*/ 0 h 272"/>
                  <a:gd name="T16" fmla="*/ 318 w 408"/>
                  <a:gd name="T17" fmla="*/ 0 h 272"/>
                  <a:gd name="T18" fmla="*/ 318 w 408"/>
                  <a:gd name="T19" fmla="*/ 45 h 272"/>
                  <a:gd name="T20" fmla="*/ 408 w 408"/>
                  <a:gd name="T21" fmla="*/ 45 h 272"/>
                  <a:gd name="T22" fmla="*/ 408 w 408"/>
                  <a:gd name="T23" fmla="*/ 272 h 272"/>
                  <a:gd name="T24" fmla="*/ 227 w 408"/>
                  <a:gd name="T25" fmla="*/ 272 h 272"/>
                  <a:gd name="T26" fmla="*/ 136 w 408"/>
                  <a:gd name="T27" fmla="*/ 272 h 272"/>
                  <a:gd name="T28" fmla="*/ 136 w 408"/>
                  <a:gd name="T29" fmla="*/ 227 h 272"/>
                  <a:gd name="T30" fmla="*/ 0 w 408"/>
                  <a:gd name="T31" fmla="*/ 227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08" h="272">
                    <a:moveTo>
                      <a:pt x="0" y="227"/>
                    </a:moveTo>
                    <a:lnTo>
                      <a:pt x="0" y="136"/>
                    </a:lnTo>
                    <a:lnTo>
                      <a:pt x="46" y="136"/>
                    </a:lnTo>
                    <a:lnTo>
                      <a:pt x="46" y="91"/>
                    </a:lnTo>
                    <a:lnTo>
                      <a:pt x="227" y="91"/>
                    </a:lnTo>
                    <a:lnTo>
                      <a:pt x="227" y="45"/>
                    </a:lnTo>
                    <a:lnTo>
                      <a:pt x="272" y="45"/>
                    </a:lnTo>
                    <a:lnTo>
                      <a:pt x="272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8" y="45"/>
                    </a:lnTo>
                    <a:lnTo>
                      <a:pt x="408" y="272"/>
                    </a:lnTo>
                    <a:lnTo>
                      <a:pt x="227" y="272"/>
                    </a:lnTo>
                    <a:lnTo>
                      <a:pt x="136" y="272"/>
                    </a:lnTo>
                    <a:lnTo>
                      <a:pt x="136" y="227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19" name="Freeform 27">
                <a:extLst>
                  <a:ext uri="{FF2B5EF4-FFF2-40B4-BE49-F238E27FC236}">
                    <a16:creationId xmlns:a16="http://schemas.microsoft.com/office/drawing/2014/main" id="{522FCCE1-D0B8-4311-AED5-99C275778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2" y="3022"/>
                <a:ext cx="318" cy="272"/>
              </a:xfrm>
              <a:custGeom>
                <a:avLst/>
                <a:gdLst>
                  <a:gd name="T0" fmla="*/ 0 w 318"/>
                  <a:gd name="T1" fmla="*/ 45 h 272"/>
                  <a:gd name="T2" fmla="*/ 91 w 318"/>
                  <a:gd name="T3" fmla="*/ 45 h 272"/>
                  <a:gd name="T4" fmla="*/ 91 w 318"/>
                  <a:gd name="T5" fmla="*/ 0 h 272"/>
                  <a:gd name="T6" fmla="*/ 227 w 318"/>
                  <a:gd name="T7" fmla="*/ 0 h 272"/>
                  <a:gd name="T8" fmla="*/ 227 w 318"/>
                  <a:gd name="T9" fmla="*/ 45 h 272"/>
                  <a:gd name="T10" fmla="*/ 273 w 318"/>
                  <a:gd name="T11" fmla="*/ 45 h 272"/>
                  <a:gd name="T12" fmla="*/ 273 w 318"/>
                  <a:gd name="T13" fmla="*/ 91 h 272"/>
                  <a:gd name="T14" fmla="*/ 318 w 318"/>
                  <a:gd name="T15" fmla="*/ 91 h 272"/>
                  <a:gd name="T16" fmla="*/ 318 w 318"/>
                  <a:gd name="T17" fmla="*/ 136 h 272"/>
                  <a:gd name="T18" fmla="*/ 273 w 318"/>
                  <a:gd name="T19" fmla="*/ 136 h 272"/>
                  <a:gd name="T20" fmla="*/ 273 w 318"/>
                  <a:gd name="T21" fmla="*/ 227 h 272"/>
                  <a:gd name="T22" fmla="*/ 137 w 318"/>
                  <a:gd name="T23" fmla="*/ 227 h 272"/>
                  <a:gd name="T24" fmla="*/ 137 w 318"/>
                  <a:gd name="T25" fmla="*/ 272 h 272"/>
                  <a:gd name="T26" fmla="*/ 91 w 318"/>
                  <a:gd name="T27" fmla="*/ 272 h 272"/>
                  <a:gd name="T28" fmla="*/ 91 w 318"/>
                  <a:gd name="T29" fmla="*/ 227 h 272"/>
                  <a:gd name="T30" fmla="*/ 0 w 318"/>
                  <a:gd name="T31" fmla="*/ 227 h 272"/>
                  <a:gd name="T32" fmla="*/ 0 w 318"/>
                  <a:gd name="T33" fmla="*/ 45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8" h="272">
                    <a:moveTo>
                      <a:pt x="0" y="45"/>
                    </a:moveTo>
                    <a:lnTo>
                      <a:pt x="91" y="45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45"/>
                    </a:lnTo>
                    <a:lnTo>
                      <a:pt x="273" y="45"/>
                    </a:lnTo>
                    <a:lnTo>
                      <a:pt x="273" y="91"/>
                    </a:lnTo>
                    <a:lnTo>
                      <a:pt x="318" y="91"/>
                    </a:lnTo>
                    <a:lnTo>
                      <a:pt x="318" y="136"/>
                    </a:lnTo>
                    <a:lnTo>
                      <a:pt x="273" y="136"/>
                    </a:lnTo>
                    <a:lnTo>
                      <a:pt x="273" y="227"/>
                    </a:lnTo>
                    <a:lnTo>
                      <a:pt x="137" y="227"/>
                    </a:lnTo>
                    <a:lnTo>
                      <a:pt x="137" y="272"/>
                    </a:lnTo>
                    <a:lnTo>
                      <a:pt x="91" y="272"/>
                    </a:lnTo>
                    <a:lnTo>
                      <a:pt x="91" y="227"/>
                    </a:lnTo>
                    <a:lnTo>
                      <a:pt x="0" y="227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0" name="Freeform 28">
                <a:extLst>
                  <a:ext uri="{FF2B5EF4-FFF2-40B4-BE49-F238E27FC236}">
                    <a16:creationId xmlns:a16="http://schemas.microsoft.com/office/drawing/2014/main" id="{1D6D0438-D7EE-425A-8370-6AFE0A1CBA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7" y="2931"/>
                <a:ext cx="454" cy="182"/>
              </a:xfrm>
              <a:custGeom>
                <a:avLst/>
                <a:gdLst>
                  <a:gd name="T0" fmla="*/ 454 w 454"/>
                  <a:gd name="T1" fmla="*/ 45 h 182"/>
                  <a:gd name="T2" fmla="*/ 182 w 454"/>
                  <a:gd name="T3" fmla="*/ 45 h 182"/>
                  <a:gd name="T4" fmla="*/ 182 w 454"/>
                  <a:gd name="T5" fmla="*/ 0 h 182"/>
                  <a:gd name="T6" fmla="*/ 136 w 454"/>
                  <a:gd name="T7" fmla="*/ 0 h 182"/>
                  <a:gd name="T8" fmla="*/ 136 w 454"/>
                  <a:gd name="T9" fmla="*/ 45 h 182"/>
                  <a:gd name="T10" fmla="*/ 91 w 454"/>
                  <a:gd name="T11" fmla="*/ 45 h 182"/>
                  <a:gd name="T12" fmla="*/ 91 w 454"/>
                  <a:gd name="T13" fmla="*/ 91 h 182"/>
                  <a:gd name="T14" fmla="*/ 0 w 454"/>
                  <a:gd name="T15" fmla="*/ 91 h 182"/>
                  <a:gd name="T16" fmla="*/ 0 w 454"/>
                  <a:gd name="T17" fmla="*/ 136 h 182"/>
                  <a:gd name="T18" fmla="*/ 136 w 454"/>
                  <a:gd name="T19" fmla="*/ 136 h 182"/>
                  <a:gd name="T20" fmla="*/ 136 w 454"/>
                  <a:gd name="T21" fmla="*/ 91 h 182"/>
                  <a:gd name="T22" fmla="*/ 272 w 454"/>
                  <a:gd name="T23" fmla="*/ 91 h 182"/>
                  <a:gd name="T24" fmla="*/ 272 w 454"/>
                  <a:gd name="T25" fmla="*/ 136 h 182"/>
                  <a:gd name="T26" fmla="*/ 318 w 454"/>
                  <a:gd name="T27" fmla="*/ 136 h 182"/>
                  <a:gd name="T28" fmla="*/ 318 w 454"/>
                  <a:gd name="T29" fmla="*/ 182 h 182"/>
                  <a:gd name="T30" fmla="*/ 408 w 454"/>
                  <a:gd name="T31" fmla="*/ 182 h 182"/>
                  <a:gd name="T32" fmla="*/ 408 w 454"/>
                  <a:gd name="T33" fmla="*/ 136 h 182"/>
                  <a:gd name="T34" fmla="*/ 454 w 454"/>
                  <a:gd name="T35" fmla="*/ 136 h 182"/>
                  <a:gd name="T36" fmla="*/ 454 w 454"/>
                  <a:gd name="T37" fmla="*/ 4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182">
                    <a:moveTo>
                      <a:pt x="454" y="45"/>
                    </a:moveTo>
                    <a:lnTo>
                      <a:pt x="182" y="45"/>
                    </a:lnTo>
                    <a:lnTo>
                      <a:pt x="182" y="0"/>
                    </a:lnTo>
                    <a:lnTo>
                      <a:pt x="136" y="0"/>
                    </a:lnTo>
                    <a:lnTo>
                      <a:pt x="136" y="45"/>
                    </a:lnTo>
                    <a:lnTo>
                      <a:pt x="91" y="45"/>
                    </a:lnTo>
                    <a:lnTo>
                      <a:pt x="91" y="91"/>
                    </a:lnTo>
                    <a:lnTo>
                      <a:pt x="0" y="91"/>
                    </a:lnTo>
                    <a:lnTo>
                      <a:pt x="0" y="136"/>
                    </a:lnTo>
                    <a:lnTo>
                      <a:pt x="136" y="136"/>
                    </a:lnTo>
                    <a:lnTo>
                      <a:pt x="136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8" y="136"/>
                    </a:lnTo>
                    <a:lnTo>
                      <a:pt x="318" y="182"/>
                    </a:lnTo>
                    <a:lnTo>
                      <a:pt x="408" y="182"/>
                    </a:lnTo>
                    <a:lnTo>
                      <a:pt x="408" y="136"/>
                    </a:lnTo>
                    <a:lnTo>
                      <a:pt x="454" y="136"/>
                    </a:lnTo>
                    <a:lnTo>
                      <a:pt x="454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421" name="Group 29">
              <a:extLst>
                <a:ext uri="{FF2B5EF4-FFF2-40B4-BE49-F238E27FC236}">
                  <a16:creationId xmlns:a16="http://schemas.microsoft.com/office/drawing/2014/main" id="{A1DE7A72-B901-41FF-94F1-75ABCB2E2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2976"/>
              <a:ext cx="771" cy="726"/>
              <a:chOff x="1805" y="2976"/>
              <a:chExt cx="771" cy="726"/>
            </a:xfrm>
          </p:grpSpPr>
          <p:sp>
            <p:nvSpPr>
              <p:cNvPr id="59422" name="Freeform 30">
                <a:extLst>
                  <a:ext uri="{FF2B5EF4-FFF2-40B4-BE49-F238E27FC236}">
                    <a16:creationId xmlns:a16="http://schemas.microsoft.com/office/drawing/2014/main" id="{E8A4E2DF-7009-42E9-A87C-440A44CEA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3339"/>
                <a:ext cx="136" cy="91"/>
              </a:xfrm>
              <a:custGeom>
                <a:avLst/>
                <a:gdLst>
                  <a:gd name="T0" fmla="*/ 136 w 136"/>
                  <a:gd name="T1" fmla="*/ 0 h 91"/>
                  <a:gd name="T2" fmla="*/ 45 w 136"/>
                  <a:gd name="T3" fmla="*/ 0 h 91"/>
                  <a:gd name="T4" fmla="*/ 45 w 136"/>
                  <a:gd name="T5" fmla="*/ 46 h 91"/>
                  <a:gd name="T6" fmla="*/ 0 w 136"/>
                  <a:gd name="T7" fmla="*/ 46 h 91"/>
                  <a:gd name="T8" fmla="*/ 0 w 136"/>
                  <a:gd name="T9" fmla="*/ 91 h 91"/>
                  <a:gd name="T10" fmla="*/ 91 w 136"/>
                  <a:gd name="T11" fmla="*/ 91 h 91"/>
                  <a:gd name="T12" fmla="*/ 91 w 136"/>
                  <a:gd name="T13" fmla="*/ 46 h 91"/>
                  <a:gd name="T14" fmla="*/ 136 w 136"/>
                  <a:gd name="T15" fmla="*/ 46 h 91"/>
                  <a:gd name="T16" fmla="*/ 136 w 136"/>
                  <a:gd name="T1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91">
                    <a:moveTo>
                      <a:pt x="136" y="0"/>
                    </a:moveTo>
                    <a:lnTo>
                      <a:pt x="45" y="0"/>
                    </a:lnTo>
                    <a:lnTo>
                      <a:pt x="45" y="46"/>
                    </a:lnTo>
                    <a:lnTo>
                      <a:pt x="0" y="46"/>
                    </a:lnTo>
                    <a:lnTo>
                      <a:pt x="0" y="91"/>
                    </a:lnTo>
                    <a:lnTo>
                      <a:pt x="91" y="91"/>
                    </a:lnTo>
                    <a:lnTo>
                      <a:pt x="91" y="46"/>
                    </a:lnTo>
                    <a:lnTo>
                      <a:pt x="136" y="46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3" name="Freeform 31">
                <a:extLst>
                  <a:ext uri="{FF2B5EF4-FFF2-40B4-BE49-F238E27FC236}">
                    <a16:creationId xmlns:a16="http://schemas.microsoft.com/office/drawing/2014/main" id="{B69276E9-D08A-4F9F-A4BD-AF24D68B9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2976"/>
                <a:ext cx="362" cy="363"/>
              </a:xfrm>
              <a:custGeom>
                <a:avLst/>
                <a:gdLst>
                  <a:gd name="T0" fmla="*/ 136 w 362"/>
                  <a:gd name="T1" fmla="*/ 0 h 363"/>
                  <a:gd name="T2" fmla="*/ 136 w 362"/>
                  <a:gd name="T3" fmla="*/ 91 h 363"/>
                  <a:gd name="T4" fmla="*/ 90 w 362"/>
                  <a:gd name="T5" fmla="*/ 91 h 363"/>
                  <a:gd name="T6" fmla="*/ 90 w 362"/>
                  <a:gd name="T7" fmla="*/ 137 h 363"/>
                  <a:gd name="T8" fmla="*/ 45 w 362"/>
                  <a:gd name="T9" fmla="*/ 137 h 363"/>
                  <a:gd name="T10" fmla="*/ 45 w 362"/>
                  <a:gd name="T11" fmla="*/ 182 h 363"/>
                  <a:gd name="T12" fmla="*/ 0 w 362"/>
                  <a:gd name="T13" fmla="*/ 182 h 363"/>
                  <a:gd name="T14" fmla="*/ 0 w 362"/>
                  <a:gd name="T15" fmla="*/ 273 h 363"/>
                  <a:gd name="T16" fmla="*/ 136 w 362"/>
                  <a:gd name="T17" fmla="*/ 273 h 363"/>
                  <a:gd name="T18" fmla="*/ 136 w 362"/>
                  <a:gd name="T19" fmla="*/ 318 h 363"/>
                  <a:gd name="T20" fmla="*/ 181 w 362"/>
                  <a:gd name="T21" fmla="*/ 318 h 363"/>
                  <a:gd name="T22" fmla="*/ 181 w 362"/>
                  <a:gd name="T23" fmla="*/ 363 h 363"/>
                  <a:gd name="T24" fmla="*/ 317 w 362"/>
                  <a:gd name="T25" fmla="*/ 363 h 363"/>
                  <a:gd name="T26" fmla="*/ 317 w 362"/>
                  <a:gd name="T27" fmla="*/ 318 h 363"/>
                  <a:gd name="T28" fmla="*/ 317 w 362"/>
                  <a:gd name="T29" fmla="*/ 273 h 363"/>
                  <a:gd name="T30" fmla="*/ 362 w 362"/>
                  <a:gd name="T31" fmla="*/ 273 h 363"/>
                  <a:gd name="T32" fmla="*/ 362 w 362"/>
                  <a:gd name="T33" fmla="*/ 227 h 363"/>
                  <a:gd name="T34" fmla="*/ 317 w 362"/>
                  <a:gd name="T35" fmla="*/ 227 h 363"/>
                  <a:gd name="T36" fmla="*/ 317 w 362"/>
                  <a:gd name="T37" fmla="*/ 182 h 363"/>
                  <a:gd name="T38" fmla="*/ 272 w 362"/>
                  <a:gd name="T39" fmla="*/ 182 h 363"/>
                  <a:gd name="T40" fmla="*/ 272 w 362"/>
                  <a:gd name="T41" fmla="*/ 137 h 363"/>
                  <a:gd name="T42" fmla="*/ 226 w 362"/>
                  <a:gd name="T43" fmla="*/ 137 h 363"/>
                  <a:gd name="T44" fmla="*/ 226 w 362"/>
                  <a:gd name="T45" fmla="*/ 91 h 363"/>
                  <a:gd name="T46" fmla="*/ 272 w 362"/>
                  <a:gd name="T47" fmla="*/ 91 h 363"/>
                  <a:gd name="T48" fmla="*/ 272 w 362"/>
                  <a:gd name="T49" fmla="*/ 0 h 363"/>
                  <a:gd name="T50" fmla="*/ 136 w 362"/>
                  <a:gd name="T51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2" h="363">
                    <a:moveTo>
                      <a:pt x="136" y="0"/>
                    </a:moveTo>
                    <a:lnTo>
                      <a:pt x="136" y="91"/>
                    </a:lnTo>
                    <a:lnTo>
                      <a:pt x="90" y="91"/>
                    </a:lnTo>
                    <a:lnTo>
                      <a:pt x="90" y="137"/>
                    </a:lnTo>
                    <a:lnTo>
                      <a:pt x="45" y="137"/>
                    </a:lnTo>
                    <a:lnTo>
                      <a:pt x="45" y="182"/>
                    </a:lnTo>
                    <a:lnTo>
                      <a:pt x="0" y="182"/>
                    </a:lnTo>
                    <a:lnTo>
                      <a:pt x="0" y="273"/>
                    </a:lnTo>
                    <a:lnTo>
                      <a:pt x="136" y="273"/>
                    </a:lnTo>
                    <a:lnTo>
                      <a:pt x="136" y="318"/>
                    </a:lnTo>
                    <a:lnTo>
                      <a:pt x="181" y="318"/>
                    </a:lnTo>
                    <a:lnTo>
                      <a:pt x="181" y="363"/>
                    </a:lnTo>
                    <a:lnTo>
                      <a:pt x="317" y="363"/>
                    </a:lnTo>
                    <a:lnTo>
                      <a:pt x="317" y="318"/>
                    </a:lnTo>
                    <a:lnTo>
                      <a:pt x="317" y="273"/>
                    </a:lnTo>
                    <a:lnTo>
                      <a:pt x="362" y="273"/>
                    </a:lnTo>
                    <a:lnTo>
                      <a:pt x="362" y="227"/>
                    </a:lnTo>
                    <a:lnTo>
                      <a:pt x="317" y="227"/>
                    </a:lnTo>
                    <a:lnTo>
                      <a:pt x="317" y="182"/>
                    </a:lnTo>
                    <a:lnTo>
                      <a:pt x="272" y="182"/>
                    </a:lnTo>
                    <a:lnTo>
                      <a:pt x="272" y="137"/>
                    </a:lnTo>
                    <a:lnTo>
                      <a:pt x="226" y="137"/>
                    </a:lnTo>
                    <a:lnTo>
                      <a:pt x="226" y="91"/>
                    </a:lnTo>
                    <a:lnTo>
                      <a:pt x="272" y="91"/>
                    </a:lnTo>
                    <a:lnTo>
                      <a:pt x="272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4" name="Freeform 32">
                <a:extLst>
                  <a:ext uri="{FF2B5EF4-FFF2-40B4-BE49-F238E27FC236}">
                    <a16:creationId xmlns:a16="http://schemas.microsoft.com/office/drawing/2014/main" id="{CC37AEB1-F331-40A5-A36E-4239BC54F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2976"/>
                <a:ext cx="273" cy="363"/>
              </a:xfrm>
              <a:custGeom>
                <a:avLst/>
                <a:gdLst>
                  <a:gd name="T0" fmla="*/ 136 w 273"/>
                  <a:gd name="T1" fmla="*/ 0 h 363"/>
                  <a:gd name="T2" fmla="*/ 46 w 273"/>
                  <a:gd name="T3" fmla="*/ 0 h 363"/>
                  <a:gd name="T4" fmla="*/ 46 w 273"/>
                  <a:gd name="T5" fmla="*/ 91 h 363"/>
                  <a:gd name="T6" fmla="*/ 0 w 273"/>
                  <a:gd name="T7" fmla="*/ 91 h 363"/>
                  <a:gd name="T8" fmla="*/ 0 w 273"/>
                  <a:gd name="T9" fmla="*/ 137 h 363"/>
                  <a:gd name="T10" fmla="*/ 46 w 273"/>
                  <a:gd name="T11" fmla="*/ 137 h 363"/>
                  <a:gd name="T12" fmla="*/ 46 w 273"/>
                  <a:gd name="T13" fmla="*/ 182 h 363"/>
                  <a:gd name="T14" fmla="*/ 91 w 273"/>
                  <a:gd name="T15" fmla="*/ 182 h 363"/>
                  <a:gd name="T16" fmla="*/ 91 w 273"/>
                  <a:gd name="T17" fmla="*/ 227 h 363"/>
                  <a:gd name="T18" fmla="*/ 136 w 273"/>
                  <a:gd name="T19" fmla="*/ 227 h 363"/>
                  <a:gd name="T20" fmla="*/ 136 w 273"/>
                  <a:gd name="T21" fmla="*/ 273 h 363"/>
                  <a:gd name="T22" fmla="*/ 182 w 273"/>
                  <a:gd name="T23" fmla="*/ 273 h 363"/>
                  <a:gd name="T24" fmla="*/ 182 w 273"/>
                  <a:gd name="T25" fmla="*/ 363 h 363"/>
                  <a:gd name="T26" fmla="*/ 273 w 273"/>
                  <a:gd name="T27" fmla="*/ 363 h 363"/>
                  <a:gd name="T28" fmla="*/ 273 w 273"/>
                  <a:gd name="T29" fmla="*/ 182 h 363"/>
                  <a:gd name="T30" fmla="*/ 182 w 273"/>
                  <a:gd name="T31" fmla="*/ 182 h 363"/>
                  <a:gd name="T32" fmla="*/ 182 w 273"/>
                  <a:gd name="T33" fmla="*/ 91 h 363"/>
                  <a:gd name="T34" fmla="*/ 136 w 273"/>
                  <a:gd name="T35" fmla="*/ 91 h 363"/>
                  <a:gd name="T36" fmla="*/ 136 w 273"/>
                  <a:gd name="T37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3" h="363">
                    <a:moveTo>
                      <a:pt x="136" y="0"/>
                    </a:moveTo>
                    <a:lnTo>
                      <a:pt x="46" y="0"/>
                    </a:lnTo>
                    <a:lnTo>
                      <a:pt x="46" y="91"/>
                    </a:lnTo>
                    <a:lnTo>
                      <a:pt x="0" y="91"/>
                    </a:lnTo>
                    <a:lnTo>
                      <a:pt x="0" y="137"/>
                    </a:lnTo>
                    <a:lnTo>
                      <a:pt x="46" y="137"/>
                    </a:lnTo>
                    <a:lnTo>
                      <a:pt x="46" y="182"/>
                    </a:lnTo>
                    <a:lnTo>
                      <a:pt x="91" y="182"/>
                    </a:lnTo>
                    <a:lnTo>
                      <a:pt x="91" y="227"/>
                    </a:lnTo>
                    <a:lnTo>
                      <a:pt x="136" y="227"/>
                    </a:lnTo>
                    <a:lnTo>
                      <a:pt x="136" y="273"/>
                    </a:lnTo>
                    <a:lnTo>
                      <a:pt x="182" y="273"/>
                    </a:lnTo>
                    <a:lnTo>
                      <a:pt x="182" y="363"/>
                    </a:lnTo>
                    <a:lnTo>
                      <a:pt x="273" y="363"/>
                    </a:lnTo>
                    <a:lnTo>
                      <a:pt x="273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136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5" name="Freeform 33">
                <a:extLst>
                  <a:ext uri="{FF2B5EF4-FFF2-40B4-BE49-F238E27FC236}">
                    <a16:creationId xmlns:a16="http://schemas.microsoft.com/office/drawing/2014/main" id="{987FD98E-594E-4FBA-BCD0-0EC821958F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31" y="3249"/>
                <a:ext cx="182" cy="181"/>
              </a:xfrm>
              <a:custGeom>
                <a:avLst/>
                <a:gdLst>
                  <a:gd name="T0" fmla="*/ 46 w 182"/>
                  <a:gd name="T1" fmla="*/ 181 h 181"/>
                  <a:gd name="T2" fmla="*/ 0 w 182"/>
                  <a:gd name="T3" fmla="*/ 181 h 181"/>
                  <a:gd name="T4" fmla="*/ 0 w 182"/>
                  <a:gd name="T5" fmla="*/ 136 h 181"/>
                  <a:gd name="T6" fmla="*/ 91 w 182"/>
                  <a:gd name="T7" fmla="*/ 136 h 181"/>
                  <a:gd name="T8" fmla="*/ 91 w 182"/>
                  <a:gd name="T9" fmla="*/ 0 h 181"/>
                  <a:gd name="T10" fmla="*/ 182 w 182"/>
                  <a:gd name="T11" fmla="*/ 0 h 181"/>
                  <a:gd name="T12" fmla="*/ 182 w 182"/>
                  <a:gd name="T13" fmla="*/ 136 h 181"/>
                  <a:gd name="T14" fmla="*/ 136 w 182"/>
                  <a:gd name="T15" fmla="*/ 136 h 181"/>
                  <a:gd name="T16" fmla="*/ 136 w 182"/>
                  <a:gd name="T17" fmla="*/ 181 h 181"/>
                  <a:gd name="T18" fmla="*/ 46 w 182"/>
                  <a:gd name="T1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2" h="181">
                    <a:moveTo>
                      <a:pt x="46" y="181"/>
                    </a:moveTo>
                    <a:lnTo>
                      <a:pt x="0" y="181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0"/>
                    </a:lnTo>
                    <a:lnTo>
                      <a:pt x="182" y="0"/>
                    </a:lnTo>
                    <a:lnTo>
                      <a:pt x="182" y="136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46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6" name="Freeform 34">
                <a:extLst>
                  <a:ext uri="{FF2B5EF4-FFF2-40B4-BE49-F238E27FC236}">
                    <a16:creationId xmlns:a16="http://schemas.microsoft.com/office/drawing/2014/main" id="{5CB9F965-A4B0-46EF-A489-B983F313A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6" y="3430"/>
                <a:ext cx="227" cy="272"/>
              </a:xfrm>
              <a:custGeom>
                <a:avLst/>
                <a:gdLst>
                  <a:gd name="T0" fmla="*/ 181 w 227"/>
                  <a:gd name="T1" fmla="*/ 0 h 272"/>
                  <a:gd name="T2" fmla="*/ 0 w 227"/>
                  <a:gd name="T3" fmla="*/ 0 h 272"/>
                  <a:gd name="T4" fmla="*/ 0 w 227"/>
                  <a:gd name="T5" fmla="*/ 182 h 272"/>
                  <a:gd name="T6" fmla="*/ 45 w 227"/>
                  <a:gd name="T7" fmla="*/ 182 h 272"/>
                  <a:gd name="T8" fmla="*/ 45 w 227"/>
                  <a:gd name="T9" fmla="*/ 272 h 272"/>
                  <a:gd name="T10" fmla="*/ 227 w 227"/>
                  <a:gd name="T11" fmla="*/ 272 h 272"/>
                  <a:gd name="T12" fmla="*/ 227 w 227"/>
                  <a:gd name="T13" fmla="*/ 182 h 272"/>
                  <a:gd name="T14" fmla="*/ 136 w 227"/>
                  <a:gd name="T15" fmla="*/ 182 h 272"/>
                  <a:gd name="T16" fmla="*/ 136 w 227"/>
                  <a:gd name="T17" fmla="*/ 45 h 272"/>
                  <a:gd name="T18" fmla="*/ 181 w 227"/>
                  <a:gd name="T19" fmla="*/ 45 h 272"/>
                  <a:gd name="T20" fmla="*/ 181 w 227"/>
                  <a:gd name="T2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72">
                    <a:moveTo>
                      <a:pt x="181" y="0"/>
                    </a:moveTo>
                    <a:lnTo>
                      <a:pt x="0" y="0"/>
                    </a:lnTo>
                    <a:lnTo>
                      <a:pt x="0" y="182"/>
                    </a:lnTo>
                    <a:lnTo>
                      <a:pt x="45" y="182"/>
                    </a:lnTo>
                    <a:lnTo>
                      <a:pt x="45" y="272"/>
                    </a:lnTo>
                    <a:lnTo>
                      <a:pt x="227" y="272"/>
                    </a:lnTo>
                    <a:lnTo>
                      <a:pt x="227" y="182"/>
                    </a:lnTo>
                    <a:lnTo>
                      <a:pt x="136" y="182"/>
                    </a:lnTo>
                    <a:lnTo>
                      <a:pt x="136" y="45"/>
                    </a:lnTo>
                    <a:lnTo>
                      <a:pt x="181" y="45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7" name="Freeform 35">
                <a:extLst>
                  <a:ext uri="{FF2B5EF4-FFF2-40B4-BE49-F238E27FC236}">
                    <a16:creationId xmlns:a16="http://schemas.microsoft.com/office/drawing/2014/main" id="{56255B0C-73A7-4F36-B617-BBABF50659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2" y="3339"/>
                <a:ext cx="182" cy="273"/>
              </a:xfrm>
              <a:custGeom>
                <a:avLst/>
                <a:gdLst>
                  <a:gd name="T0" fmla="*/ 182 w 182"/>
                  <a:gd name="T1" fmla="*/ 0 h 273"/>
                  <a:gd name="T2" fmla="*/ 182 w 182"/>
                  <a:gd name="T3" fmla="*/ 182 h 273"/>
                  <a:gd name="T4" fmla="*/ 136 w 182"/>
                  <a:gd name="T5" fmla="*/ 182 h 273"/>
                  <a:gd name="T6" fmla="*/ 136 w 182"/>
                  <a:gd name="T7" fmla="*/ 227 h 273"/>
                  <a:gd name="T8" fmla="*/ 91 w 182"/>
                  <a:gd name="T9" fmla="*/ 227 h 273"/>
                  <a:gd name="T10" fmla="*/ 91 w 182"/>
                  <a:gd name="T11" fmla="*/ 273 h 273"/>
                  <a:gd name="T12" fmla="*/ 0 w 182"/>
                  <a:gd name="T13" fmla="*/ 273 h 273"/>
                  <a:gd name="T14" fmla="*/ 0 w 182"/>
                  <a:gd name="T15" fmla="*/ 136 h 273"/>
                  <a:gd name="T16" fmla="*/ 45 w 182"/>
                  <a:gd name="T17" fmla="*/ 136 h 273"/>
                  <a:gd name="T18" fmla="*/ 45 w 182"/>
                  <a:gd name="T19" fmla="*/ 46 h 273"/>
                  <a:gd name="T20" fmla="*/ 91 w 182"/>
                  <a:gd name="T21" fmla="*/ 46 h 273"/>
                  <a:gd name="T22" fmla="*/ 91 w 182"/>
                  <a:gd name="T23" fmla="*/ 0 h 273"/>
                  <a:gd name="T24" fmla="*/ 182 w 182"/>
                  <a:gd name="T2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" h="273">
                    <a:moveTo>
                      <a:pt x="182" y="0"/>
                    </a:moveTo>
                    <a:lnTo>
                      <a:pt x="182" y="182"/>
                    </a:lnTo>
                    <a:lnTo>
                      <a:pt x="136" y="182"/>
                    </a:lnTo>
                    <a:lnTo>
                      <a:pt x="136" y="227"/>
                    </a:lnTo>
                    <a:lnTo>
                      <a:pt x="91" y="227"/>
                    </a:lnTo>
                    <a:lnTo>
                      <a:pt x="91" y="273"/>
                    </a:lnTo>
                    <a:lnTo>
                      <a:pt x="0" y="273"/>
                    </a:lnTo>
                    <a:lnTo>
                      <a:pt x="0" y="136"/>
                    </a:lnTo>
                    <a:lnTo>
                      <a:pt x="45" y="136"/>
                    </a:lnTo>
                    <a:lnTo>
                      <a:pt x="45" y="46"/>
                    </a:lnTo>
                    <a:lnTo>
                      <a:pt x="91" y="46"/>
                    </a:lnTo>
                    <a:lnTo>
                      <a:pt x="91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8" name="Freeform 36">
                <a:extLst>
                  <a:ext uri="{FF2B5EF4-FFF2-40B4-BE49-F238E27FC236}">
                    <a16:creationId xmlns:a16="http://schemas.microsoft.com/office/drawing/2014/main" id="{D1292759-F440-4296-B8D8-4EE0938FC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3203"/>
                <a:ext cx="363" cy="454"/>
              </a:xfrm>
              <a:custGeom>
                <a:avLst/>
                <a:gdLst>
                  <a:gd name="T0" fmla="*/ 0 w 363"/>
                  <a:gd name="T1" fmla="*/ 363 h 454"/>
                  <a:gd name="T2" fmla="*/ 0 w 363"/>
                  <a:gd name="T3" fmla="*/ 454 h 454"/>
                  <a:gd name="T4" fmla="*/ 45 w 363"/>
                  <a:gd name="T5" fmla="*/ 454 h 454"/>
                  <a:gd name="T6" fmla="*/ 45 w 363"/>
                  <a:gd name="T7" fmla="*/ 409 h 454"/>
                  <a:gd name="T8" fmla="*/ 91 w 363"/>
                  <a:gd name="T9" fmla="*/ 409 h 454"/>
                  <a:gd name="T10" fmla="*/ 91 w 363"/>
                  <a:gd name="T11" fmla="*/ 363 h 454"/>
                  <a:gd name="T12" fmla="*/ 136 w 363"/>
                  <a:gd name="T13" fmla="*/ 363 h 454"/>
                  <a:gd name="T14" fmla="*/ 136 w 363"/>
                  <a:gd name="T15" fmla="*/ 318 h 454"/>
                  <a:gd name="T16" fmla="*/ 317 w 363"/>
                  <a:gd name="T17" fmla="*/ 318 h 454"/>
                  <a:gd name="T18" fmla="*/ 317 w 363"/>
                  <a:gd name="T19" fmla="*/ 272 h 454"/>
                  <a:gd name="T20" fmla="*/ 272 w 363"/>
                  <a:gd name="T21" fmla="*/ 272 h 454"/>
                  <a:gd name="T22" fmla="*/ 272 w 363"/>
                  <a:gd name="T23" fmla="*/ 227 h 454"/>
                  <a:gd name="T24" fmla="*/ 227 w 363"/>
                  <a:gd name="T25" fmla="*/ 227 h 454"/>
                  <a:gd name="T26" fmla="*/ 227 w 363"/>
                  <a:gd name="T27" fmla="*/ 182 h 454"/>
                  <a:gd name="T28" fmla="*/ 272 w 363"/>
                  <a:gd name="T29" fmla="*/ 182 h 454"/>
                  <a:gd name="T30" fmla="*/ 272 w 363"/>
                  <a:gd name="T31" fmla="*/ 136 h 454"/>
                  <a:gd name="T32" fmla="*/ 317 w 363"/>
                  <a:gd name="T33" fmla="*/ 136 h 454"/>
                  <a:gd name="T34" fmla="*/ 317 w 363"/>
                  <a:gd name="T35" fmla="*/ 91 h 454"/>
                  <a:gd name="T36" fmla="*/ 363 w 363"/>
                  <a:gd name="T37" fmla="*/ 91 h 454"/>
                  <a:gd name="T38" fmla="*/ 363 w 363"/>
                  <a:gd name="T39" fmla="*/ 46 h 454"/>
                  <a:gd name="T40" fmla="*/ 317 w 363"/>
                  <a:gd name="T41" fmla="*/ 46 h 454"/>
                  <a:gd name="T42" fmla="*/ 317 w 363"/>
                  <a:gd name="T43" fmla="*/ 0 h 454"/>
                  <a:gd name="T44" fmla="*/ 272 w 363"/>
                  <a:gd name="T45" fmla="*/ 0 h 454"/>
                  <a:gd name="T46" fmla="*/ 272 w 363"/>
                  <a:gd name="T47" fmla="*/ 46 h 454"/>
                  <a:gd name="T48" fmla="*/ 227 w 363"/>
                  <a:gd name="T49" fmla="*/ 46 h 454"/>
                  <a:gd name="T50" fmla="*/ 227 w 363"/>
                  <a:gd name="T51" fmla="*/ 136 h 454"/>
                  <a:gd name="T52" fmla="*/ 181 w 363"/>
                  <a:gd name="T53" fmla="*/ 136 h 454"/>
                  <a:gd name="T54" fmla="*/ 181 w 363"/>
                  <a:gd name="T55" fmla="*/ 91 h 454"/>
                  <a:gd name="T56" fmla="*/ 91 w 363"/>
                  <a:gd name="T57" fmla="*/ 91 h 454"/>
                  <a:gd name="T58" fmla="*/ 91 w 363"/>
                  <a:gd name="T59" fmla="*/ 318 h 454"/>
                  <a:gd name="T60" fmla="*/ 45 w 363"/>
                  <a:gd name="T61" fmla="*/ 318 h 454"/>
                  <a:gd name="T62" fmla="*/ 45 w 363"/>
                  <a:gd name="T63" fmla="*/ 363 h 454"/>
                  <a:gd name="T64" fmla="*/ 0 w 363"/>
                  <a:gd name="T65" fmla="*/ 36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3" h="454">
                    <a:moveTo>
                      <a:pt x="0" y="363"/>
                    </a:moveTo>
                    <a:lnTo>
                      <a:pt x="0" y="454"/>
                    </a:lnTo>
                    <a:lnTo>
                      <a:pt x="45" y="454"/>
                    </a:lnTo>
                    <a:lnTo>
                      <a:pt x="45" y="409"/>
                    </a:lnTo>
                    <a:lnTo>
                      <a:pt x="91" y="409"/>
                    </a:lnTo>
                    <a:lnTo>
                      <a:pt x="91" y="363"/>
                    </a:lnTo>
                    <a:lnTo>
                      <a:pt x="136" y="363"/>
                    </a:lnTo>
                    <a:lnTo>
                      <a:pt x="136" y="318"/>
                    </a:lnTo>
                    <a:lnTo>
                      <a:pt x="317" y="318"/>
                    </a:lnTo>
                    <a:lnTo>
                      <a:pt x="317" y="272"/>
                    </a:lnTo>
                    <a:lnTo>
                      <a:pt x="272" y="272"/>
                    </a:lnTo>
                    <a:lnTo>
                      <a:pt x="272" y="227"/>
                    </a:lnTo>
                    <a:lnTo>
                      <a:pt x="227" y="227"/>
                    </a:lnTo>
                    <a:lnTo>
                      <a:pt x="227" y="182"/>
                    </a:lnTo>
                    <a:lnTo>
                      <a:pt x="272" y="182"/>
                    </a:lnTo>
                    <a:lnTo>
                      <a:pt x="272" y="136"/>
                    </a:lnTo>
                    <a:lnTo>
                      <a:pt x="317" y="136"/>
                    </a:lnTo>
                    <a:lnTo>
                      <a:pt x="317" y="91"/>
                    </a:lnTo>
                    <a:lnTo>
                      <a:pt x="363" y="91"/>
                    </a:lnTo>
                    <a:lnTo>
                      <a:pt x="363" y="46"/>
                    </a:lnTo>
                    <a:lnTo>
                      <a:pt x="317" y="46"/>
                    </a:lnTo>
                    <a:lnTo>
                      <a:pt x="317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227" y="46"/>
                    </a:lnTo>
                    <a:lnTo>
                      <a:pt x="227" y="136"/>
                    </a:lnTo>
                    <a:lnTo>
                      <a:pt x="181" y="136"/>
                    </a:lnTo>
                    <a:lnTo>
                      <a:pt x="181" y="91"/>
                    </a:lnTo>
                    <a:lnTo>
                      <a:pt x="91" y="91"/>
                    </a:lnTo>
                    <a:lnTo>
                      <a:pt x="91" y="318"/>
                    </a:lnTo>
                    <a:lnTo>
                      <a:pt x="45" y="318"/>
                    </a:lnTo>
                    <a:lnTo>
                      <a:pt x="45" y="363"/>
                    </a:lnTo>
                    <a:lnTo>
                      <a:pt x="0" y="3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29" name="Freeform 37">
                <a:extLst>
                  <a:ext uri="{FF2B5EF4-FFF2-40B4-BE49-F238E27FC236}">
                    <a16:creationId xmlns:a16="http://schemas.microsoft.com/office/drawing/2014/main" id="{49311C86-6E7A-4194-9F8C-E0BA558CA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3067"/>
                <a:ext cx="181" cy="272"/>
              </a:xfrm>
              <a:custGeom>
                <a:avLst/>
                <a:gdLst>
                  <a:gd name="T0" fmla="*/ 181 w 181"/>
                  <a:gd name="T1" fmla="*/ 0 h 272"/>
                  <a:gd name="T2" fmla="*/ 181 w 181"/>
                  <a:gd name="T3" fmla="*/ 182 h 272"/>
                  <a:gd name="T4" fmla="*/ 136 w 181"/>
                  <a:gd name="T5" fmla="*/ 182 h 272"/>
                  <a:gd name="T6" fmla="*/ 136 w 181"/>
                  <a:gd name="T7" fmla="*/ 272 h 272"/>
                  <a:gd name="T8" fmla="*/ 90 w 181"/>
                  <a:gd name="T9" fmla="*/ 272 h 272"/>
                  <a:gd name="T10" fmla="*/ 90 w 181"/>
                  <a:gd name="T11" fmla="*/ 227 h 272"/>
                  <a:gd name="T12" fmla="*/ 0 w 181"/>
                  <a:gd name="T13" fmla="*/ 227 h 272"/>
                  <a:gd name="T14" fmla="*/ 0 w 181"/>
                  <a:gd name="T15" fmla="*/ 91 h 272"/>
                  <a:gd name="T16" fmla="*/ 45 w 181"/>
                  <a:gd name="T17" fmla="*/ 91 h 272"/>
                  <a:gd name="T18" fmla="*/ 45 w 181"/>
                  <a:gd name="T19" fmla="*/ 46 h 272"/>
                  <a:gd name="T20" fmla="*/ 136 w 181"/>
                  <a:gd name="T21" fmla="*/ 46 h 272"/>
                  <a:gd name="T22" fmla="*/ 136 w 181"/>
                  <a:gd name="T23" fmla="*/ 0 h 272"/>
                  <a:gd name="T24" fmla="*/ 181 w 181"/>
                  <a:gd name="T2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1" h="272">
                    <a:moveTo>
                      <a:pt x="181" y="0"/>
                    </a:moveTo>
                    <a:lnTo>
                      <a:pt x="181" y="182"/>
                    </a:lnTo>
                    <a:lnTo>
                      <a:pt x="136" y="182"/>
                    </a:lnTo>
                    <a:lnTo>
                      <a:pt x="136" y="272"/>
                    </a:lnTo>
                    <a:lnTo>
                      <a:pt x="90" y="272"/>
                    </a:lnTo>
                    <a:lnTo>
                      <a:pt x="90" y="227"/>
                    </a:lnTo>
                    <a:lnTo>
                      <a:pt x="0" y="227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430" name="Group 38">
              <a:extLst>
                <a:ext uri="{FF2B5EF4-FFF2-40B4-BE49-F238E27FC236}">
                  <a16:creationId xmlns:a16="http://schemas.microsoft.com/office/drawing/2014/main" id="{41B23CF1-D1BD-4E27-B655-EE3B26A258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3" y="2568"/>
              <a:ext cx="1088" cy="998"/>
              <a:chOff x="2213" y="2568"/>
              <a:chExt cx="1088" cy="998"/>
            </a:xfrm>
          </p:grpSpPr>
          <p:sp>
            <p:nvSpPr>
              <p:cNvPr id="59431" name="Freeform 39">
                <a:extLst>
                  <a:ext uri="{FF2B5EF4-FFF2-40B4-BE49-F238E27FC236}">
                    <a16:creationId xmlns:a16="http://schemas.microsoft.com/office/drawing/2014/main" id="{A04228C0-22E2-4E38-BC6B-350AFEF2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3203"/>
                <a:ext cx="318" cy="272"/>
              </a:xfrm>
              <a:custGeom>
                <a:avLst/>
                <a:gdLst>
                  <a:gd name="T0" fmla="*/ 46 w 318"/>
                  <a:gd name="T1" fmla="*/ 0 h 272"/>
                  <a:gd name="T2" fmla="*/ 46 w 318"/>
                  <a:gd name="T3" fmla="*/ 182 h 272"/>
                  <a:gd name="T4" fmla="*/ 0 w 318"/>
                  <a:gd name="T5" fmla="*/ 182 h 272"/>
                  <a:gd name="T6" fmla="*/ 0 w 318"/>
                  <a:gd name="T7" fmla="*/ 227 h 272"/>
                  <a:gd name="T8" fmla="*/ 46 w 318"/>
                  <a:gd name="T9" fmla="*/ 227 h 272"/>
                  <a:gd name="T10" fmla="*/ 46 w 318"/>
                  <a:gd name="T11" fmla="*/ 182 h 272"/>
                  <a:gd name="T12" fmla="*/ 182 w 318"/>
                  <a:gd name="T13" fmla="*/ 182 h 272"/>
                  <a:gd name="T14" fmla="*/ 182 w 318"/>
                  <a:gd name="T15" fmla="*/ 227 h 272"/>
                  <a:gd name="T16" fmla="*/ 91 w 318"/>
                  <a:gd name="T17" fmla="*/ 227 h 272"/>
                  <a:gd name="T18" fmla="*/ 91 w 318"/>
                  <a:gd name="T19" fmla="*/ 272 h 272"/>
                  <a:gd name="T20" fmla="*/ 227 w 318"/>
                  <a:gd name="T21" fmla="*/ 272 h 272"/>
                  <a:gd name="T22" fmla="*/ 227 w 318"/>
                  <a:gd name="T23" fmla="*/ 227 h 272"/>
                  <a:gd name="T24" fmla="*/ 272 w 318"/>
                  <a:gd name="T25" fmla="*/ 227 h 272"/>
                  <a:gd name="T26" fmla="*/ 272 w 318"/>
                  <a:gd name="T27" fmla="*/ 182 h 272"/>
                  <a:gd name="T28" fmla="*/ 318 w 318"/>
                  <a:gd name="T29" fmla="*/ 182 h 272"/>
                  <a:gd name="T30" fmla="*/ 318 w 318"/>
                  <a:gd name="T31" fmla="*/ 91 h 272"/>
                  <a:gd name="T32" fmla="*/ 227 w 318"/>
                  <a:gd name="T33" fmla="*/ 91 h 272"/>
                  <a:gd name="T34" fmla="*/ 227 w 318"/>
                  <a:gd name="T35" fmla="*/ 46 h 272"/>
                  <a:gd name="T36" fmla="*/ 136 w 318"/>
                  <a:gd name="T37" fmla="*/ 46 h 272"/>
                  <a:gd name="T38" fmla="*/ 136 w 318"/>
                  <a:gd name="T39" fmla="*/ 0 h 272"/>
                  <a:gd name="T40" fmla="*/ 46 w 318"/>
                  <a:gd name="T41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18" h="272">
                    <a:moveTo>
                      <a:pt x="46" y="0"/>
                    </a:moveTo>
                    <a:lnTo>
                      <a:pt x="46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227" y="272"/>
                    </a:lnTo>
                    <a:lnTo>
                      <a:pt x="227" y="227"/>
                    </a:lnTo>
                    <a:lnTo>
                      <a:pt x="272" y="227"/>
                    </a:lnTo>
                    <a:lnTo>
                      <a:pt x="272" y="182"/>
                    </a:lnTo>
                    <a:lnTo>
                      <a:pt x="318" y="182"/>
                    </a:lnTo>
                    <a:lnTo>
                      <a:pt x="318" y="91"/>
                    </a:lnTo>
                    <a:lnTo>
                      <a:pt x="227" y="91"/>
                    </a:lnTo>
                    <a:lnTo>
                      <a:pt x="227" y="46"/>
                    </a:lnTo>
                    <a:lnTo>
                      <a:pt x="136" y="46"/>
                    </a:lnTo>
                    <a:lnTo>
                      <a:pt x="136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2" name="Freeform 40">
                <a:extLst>
                  <a:ext uri="{FF2B5EF4-FFF2-40B4-BE49-F238E27FC236}">
                    <a16:creationId xmlns:a16="http://schemas.microsoft.com/office/drawing/2014/main" id="{323C89CA-85B6-401D-8F1F-D5ECA6588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2886"/>
                <a:ext cx="453" cy="272"/>
              </a:xfrm>
              <a:custGeom>
                <a:avLst/>
                <a:gdLst>
                  <a:gd name="T0" fmla="*/ 272 w 453"/>
                  <a:gd name="T1" fmla="*/ 0 h 272"/>
                  <a:gd name="T2" fmla="*/ 317 w 453"/>
                  <a:gd name="T3" fmla="*/ 0 h 272"/>
                  <a:gd name="T4" fmla="*/ 317 w 453"/>
                  <a:gd name="T5" fmla="*/ 45 h 272"/>
                  <a:gd name="T6" fmla="*/ 408 w 453"/>
                  <a:gd name="T7" fmla="*/ 45 h 272"/>
                  <a:gd name="T8" fmla="*/ 408 w 453"/>
                  <a:gd name="T9" fmla="*/ 90 h 272"/>
                  <a:gd name="T10" fmla="*/ 408 w 453"/>
                  <a:gd name="T11" fmla="*/ 136 h 272"/>
                  <a:gd name="T12" fmla="*/ 453 w 453"/>
                  <a:gd name="T13" fmla="*/ 136 h 272"/>
                  <a:gd name="T14" fmla="*/ 453 w 453"/>
                  <a:gd name="T15" fmla="*/ 181 h 272"/>
                  <a:gd name="T16" fmla="*/ 227 w 453"/>
                  <a:gd name="T17" fmla="*/ 181 h 272"/>
                  <a:gd name="T18" fmla="*/ 227 w 453"/>
                  <a:gd name="T19" fmla="*/ 227 h 272"/>
                  <a:gd name="T20" fmla="*/ 136 w 453"/>
                  <a:gd name="T21" fmla="*/ 227 h 272"/>
                  <a:gd name="T22" fmla="*/ 136 w 453"/>
                  <a:gd name="T23" fmla="*/ 272 h 272"/>
                  <a:gd name="T24" fmla="*/ 0 w 453"/>
                  <a:gd name="T25" fmla="*/ 272 h 272"/>
                  <a:gd name="T26" fmla="*/ 0 w 453"/>
                  <a:gd name="T27" fmla="*/ 181 h 272"/>
                  <a:gd name="T28" fmla="*/ 45 w 453"/>
                  <a:gd name="T29" fmla="*/ 181 h 272"/>
                  <a:gd name="T30" fmla="*/ 45 w 453"/>
                  <a:gd name="T31" fmla="*/ 227 h 272"/>
                  <a:gd name="T32" fmla="*/ 91 w 453"/>
                  <a:gd name="T33" fmla="*/ 227 h 272"/>
                  <a:gd name="T34" fmla="*/ 91 w 453"/>
                  <a:gd name="T35" fmla="*/ 181 h 272"/>
                  <a:gd name="T36" fmla="*/ 227 w 453"/>
                  <a:gd name="T37" fmla="*/ 181 h 272"/>
                  <a:gd name="T38" fmla="*/ 227 w 453"/>
                  <a:gd name="T39" fmla="*/ 90 h 272"/>
                  <a:gd name="T40" fmla="*/ 181 w 453"/>
                  <a:gd name="T41" fmla="*/ 90 h 272"/>
                  <a:gd name="T42" fmla="*/ 181 w 453"/>
                  <a:gd name="T43" fmla="*/ 45 h 272"/>
                  <a:gd name="T44" fmla="*/ 272 w 453"/>
                  <a:gd name="T45" fmla="*/ 45 h 272"/>
                  <a:gd name="T46" fmla="*/ 272 w 453"/>
                  <a:gd name="T47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3" h="272">
                    <a:moveTo>
                      <a:pt x="272" y="0"/>
                    </a:moveTo>
                    <a:lnTo>
                      <a:pt x="317" y="0"/>
                    </a:lnTo>
                    <a:lnTo>
                      <a:pt x="317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408" y="136"/>
                    </a:lnTo>
                    <a:lnTo>
                      <a:pt x="453" y="136"/>
                    </a:lnTo>
                    <a:lnTo>
                      <a:pt x="453" y="181"/>
                    </a:lnTo>
                    <a:lnTo>
                      <a:pt x="227" y="181"/>
                    </a:lnTo>
                    <a:lnTo>
                      <a:pt x="227" y="227"/>
                    </a:lnTo>
                    <a:lnTo>
                      <a:pt x="136" y="227"/>
                    </a:lnTo>
                    <a:lnTo>
                      <a:pt x="136" y="272"/>
                    </a:lnTo>
                    <a:lnTo>
                      <a:pt x="0" y="272"/>
                    </a:lnTo>
                    <a:lnTo>
                      <a:pt x="0" y="181"/>
                    </a:lnTo>
                    <a:lnTo>
                      <a:pt x="45" y="181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181"/>
                    </a:lnTo>
                    <a:lnTo>
                      <a:pt x="227" y="181"/>
                    </a:lnTo>
                    <a:lnTo>
                      <a:pt x="227" y="90"/>
                    </a:lnTo>
                    <a:lnTo>
                      <a:pt x="181" y="90"/>
                    </a:lnTo>
                    <a:lnTo>
                      <a:pt x="181" y="45"/>
                    </a:lnTo>
                    <a:lnTo>
                      <a:pt x="272" y="45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3" name="Freeform 41">
                <a:extLst>
                  <a:ext uri="{FF2B5EF4-FFF2-40B4-BE49-F238E27FC236}">
                    <a16:creationId xmlns:a16="http://schemas.microsoft.com/office/drawing/2014/main" id="{7A252093-AEBF-40FA-91FD-7EAC0E6F8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2886"/>
                <a:ext cx="454" cy="408"/>
              </a:xfrm>
              <a:custGeom>
                <a:avLst/>
                <a:gdLst>
                  <a:gd name="T0" fmla="*/ 181 w 454"/>
                  <a:gd name="T1" fmla="*/ 181 h 408"/>
                  <a:gd name="T2" fmla="*/ 181 w 454"/>
                  <a:gd name="T3" fmla="*/ 136 h 408"/>
                  <a:gd name="T4" fmla="*/ 136 w 454"/>
                  <a:gd name="T5" fmla="*/ 136 h 408"/>
                  <a:gd name="T6" fmla="*/ 136 w 454"/>
                  <a:gd name="T7" fmla="*/ 90 h 408"/>
                  <a:gd name="T8" fmla="*/ 181 w 454"/>
                  <a:gd name="T9" fmla="*/ 90 h 408"/>
                  <a:gd name="T10" fmla="*/ 181 w 454"/>
                  <a:gd name="T11" fmla="*/ 45 h 408"/>
                  <a:gd name="T12" fmla="*/ 227 w 454"/>
                  <a:gd name="T13" fmla="*/ 45 h 408"/>
                  <a:gd name="T14" fmla="*/ 227 w 454"/>
                  <a:gd name="T15" fmla="*/ 0 h 408"/>
                  <a:gd name="T16" fmla="*/ 272 w 454"/>
                  <a:gd name="T17" fmla="*/ 0 h 408"/>
                  <a:gd name="T18" fmla="*/ 272 w 454"/>
                  <a:gd name="T19" fmla="*/ 45 h 408"/>
                  <a:gd name="T20" fmla="*/ 317 w 454"/>
                  <a:gd name="T21" fmla="*/ 45 h 408"/>
                  <a:gd name="T22" fmla="*/ 317 w 454"/>
                  <a:gd name="T23" fmla="*/ 0 h 408"/>
                  <a:gd name="T24" fmla="*/ 408 w 454"/>
                  <a:gd name="T25" fmla="*/ 0 h 408"/>
                  <a:gd name="T26" fmla="*/ 408 w 454"/>
                  <a:gd name="T27" fmla="*/ 45 h 408"/>
                  <a:gd name="T28" fmla="*/ 454 w 454"/>
                  <a:gd name="T29" fmla="*/ 45 h 408"/>
                  <a:gd name="T30" fmla="*/ 454 w 454"/>
                  <a:gd name="T31" fmla="*/ 90 h 408"/>
                  <a:gd name="T32" fmla="*/ 408 w 454"/>
                  <a:gd name="T33" fmla="*/ 90 h 408"/>
                  <a:gd name="T34" fmla="*/ 408 w 454"/>
                  <a:gd name="T35" fmla="*/ 181 h 408"/>
                  <a:gd name="T36" fmla="*/ 317 w 454"/>
                  <a:gd name="T37" fmla="*/ 181 h 408"/>
                  <a:gd name="T38" fmla="*/ 317 w 454"/>
                  <a:gd name="T39" fmla="*/ 227 h 408"/>
                  <a:gd name="T40" fmla="*/ 363 w 454"/>
                  <a:gd name="T41" fmla="*/ 227 h 408"/>
                  <a:gd name="T42" fmla="*/ 363 w 454"/>
                  <a:gd name="T43" fmla="*/ 363 h 408"/>
                  <a:gd name="T44" fmla="*/ 317 w 454"/>
                  <a:gd name="T45" fmla="*/ 363 h 408"/>
                  <a:gd name="T46" fmla="*/ 317 w 454"/>
                  <a:gd name="T47" fmla="*/ 408 h 408"/>
                  <a:gd name="T48" fmla="*/ 272 w 454"/>
                  <a:gd name="T49" fmla="*/ 408 h 408"/>
                  <a:gd name="T50" fmla="*/ 272 w 454"/>
                  <a:gd name="T51" fmla="*/ 363 h 408"/>
                  <a:gd name="T52" fmla="*/ 181 w 454"/>
                  <a:gd name="T53" fmla="*/ 363 h 408"/>
                  <a:gd name="T54" fmla="*/ 181 w 454"/>
                  <a:gd name="T55" fmla="*/ 317 h 408"/>
                  <a:gd name="T56" fmla="*/ 91 w 454"/>
                  <a:gd name="T57" fmla="*/ 317 h 408"/>
                  <a:gd name="T58" fmla="*/ 91 w 454"/>
                  <a:gd name="T59" fmla="*/ 363 h 408"/>
                  <a:gd name="T60" fmla="*/ 45 w 454"/>
                  <a:gd name="T61" fmla="*/ 363 h 408"/>
                  <a:gd name="T62" fmla="*/ 45 w 454"/>
                  <a:gd name="T63" fmla="*/ 317 h 408"/>
                  <a:gd name="T64" fmla="*/ 0 w 454"/>
                  <a:gd name="T65" fmla="*/ 317 h 408"/>
                  <a:gd name="T66" fmla="*/ 0 w 454"/>
                  <a:gd name="T67" fmla="*/ 181 h 408"/>
                  <a:gd name="T68" fmla="*/ 181 w 454"/>
                  <a:gd name="T69" fmla="*/ 181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54" h="408">
                    <a:moveTo>
                      <a:pt x="181" y="181"/>
                    </a:moveTo>
                    <a:lnTo>
                      <a:pt x="18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181" y="90"/>
                    </a:lnTo>
                    <a:lnTo>
                      <a:pt x="181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272" y="45"/>
                    </a:lnTo>
                    <a:lnTo>
                      <a:pt x="317" y="45"/>
                    </a:lnTo>
                    <a:lnTo>
                      <a:pt x="317" y="0"/>
                    </a:lnTo>
                    <a:lnTo>
                      <a:pt x="408" y="0"/>
                    </a:lnTo>
                    <a:lnTo>
                      <a:pt x="408" y="45"/>
                    </a:lnTo>
                    <a:lnTo>
                      <a:pt x="454" y="45"/>
                    </a:lnTo>
                    <a:lnTo>
                      <a:pt x="454" y="90"/>
                    </a:lnTo>
                    <a:lnTo>
                      <a:pt x="408" y="90"/>
                    </a:lnTo>
                    <a:lnTo>
                      <a:pt x="408" y="181"/>
                    </a:lnTo>
                    <a:lnTo>
                      <a:pt x="317" y="181"/>
                    </a:lnTo>
                    <a:lnTo>
                      <a:pt x="317" y="227"/>
                    </a:lnTo>
                    <a:lnTo>
                      <a:pt x="363" y="227"/>
                    </a:lnTo>
                    <a:lnTo>
                      <a:pt x="363" y="363"/>
                    </a:lnTo>
                    <a:lnTo>
                      <a:pt x="317" y="363"/>
                    </a:lnTo>
                    <a:lnTo>
                      <a:pt x="317" y="408"/>
                    </a:lnTo>
                    <a:lnTo>
                      <a:pt x="272" y="408"/>
                    </a:lnTo>
                    <a:lnTo>
                      <a:pt x="272" y="363"/>
                    </a:lnTo>
                    <a:lnTo>
                      <a:pt x="181" y="363"/>
                    </a:lnTo>
                    <a:lnTo>
                      <a:pt x="181" y="317"/>
                    </a:lnTo>
                    <a:lnTo>
                      <a:pt x="91" y="317"/>
                    </a:lnTo>
                    <a:lnTo>
                      <a:pt x="91" y="363"/>
                    </a:lnTo>
                    <a:lnTo>
                      <a:pt x="45" y="363"/>
                    </a:lnTo>
                    <a:lnTo>
                      <a:pt x="45" y="317"/>
                    </a:lnTo>
                    <a:lnTo>
                      <a:pt x="0" y="317"/>
                    </a:lnTo>
                    <a:lnTo>
                      <a:pt x="0" y="181"/>
                    </a:lnTo>
                    <a:lnTo>
                      <a:pt x="181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4" name="Freeform 42">
                <a:extLst>
                  <a:ext uri="{FF2B5EF4-FFF2-40B4-BE49-F238E27FC236}">
                    <a16:creationId xmlns:a16="http://schemas.microsoft.com/office/drawing/2014/main" id="{174F09D0-E909-4A81-B8CE-45CC89BF8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30" y="2568"/>
                <a:ext cx="454" cy="408"/>
              </a:xfrm>
              <a:custGeom>
                <a:avLst/>
                <a:gdLst>
                  <a:gd name="T0" fmla="*/ 454 w 454"/>
                  <a:gd name="T1" fmla="*/ 0 h 408"/>
                  <a:gd name="T2" fmla="*/ 227 w 454"/>
                  <a:gd name="T3" fmla="*/ 0 h 408"/>
                  <a:gd name="T4" fmla="*/ 227 w 454"/>
                  <a:gd name="T5" fmla="*/ 46 h 408"/>
                  <a:gd name="T6" fmla="*/ 182 w 454"/>
                  <a:gd name="T7" fmla="*/ 46 h 408"/>
                  <a:gd name="T8" fmla="*/ 182 w 454"/>
                  <a:gd name="T9" fmla="*/ 227 h 408"/>
                  <a:gd name="T10" fmla="*/ 91 w 454"/>
                  <a:gd name="T11" fmla="*/ 227 h 408"/>
                  <a:gd name="T12" fmla="*/ 91 w 454"/>
                  <a:gd name="T13" fmla="*/ 272 h 408"/>
                  <a:gd name="T14" fmla="*/ 46 w 454"/>
                  <a:gd name="T15" fmla="*/ 272 h 408"/>
                  <a:gd name="T16" fmla="*/ 46 w 454"/>
                  <a:gd name="T17" fmla="*/ 318 h 408"/>
                  <a:gd name="T18" fmla="*/ 0 w 454"/>
                  <a:gd name="T19" fmla="*/ 318 h 408"/>
                  <a:gd name="T20" fmla="*/ 0 w 454"/>
                  <a:gd name="T21" fmla="*/ 363 h 408"/>
                  <a:gd name="T22" fmla="*/ 91 w 454"/>
                  <a:gd name="T23" fmla="*/ 363 h 408"/>
                  <a:gd name="T24" fmla="*/ 91 w 454"/>
                  <a:gd name="T25" fmla="*/ 408 h 408"/>
                  <a:gd name="T26" fmla="*/ 136 w 454"/>
                  <a:gd name="T27" fmla="*/ 408 h 408"/>
                  <a:gd name="T28" fmla="*/ 136 w 454"/>
                  <a:gd name="T29" fmla="*/ 363 h 408"/>
                  <a:gd name="T30" fmla="*/ 182 w 454"/>
                  <a:gd name="T31" fmla="*/ 363 h 408"/>
                  <a:gd name="T32" fmla="*/ 182 w 454"/>
                  <a:gd name="T33" fmla="*/ 227 h 408"/>
                  <a:gd name="T34" fmla="*/ 227 w 454"/>
                  <a:gd name="T35" fmla="*/ 227 h 408"/>
                  <a:gd name="T36" fmla="*/ 227 w 454"/>
                  <a:gd name="T37" fmla="*/ 182 h 408"/>
                  <a:gd name="T38" fmla="*/ 272 w 454"/>
                  <a:gd name="T39" fmla="*/ 182 h 408"/>
                  <a:gd name="T40" fmla="*/ 272 w 454"/>
                  <a:gd name="T41" fmla="*/ 91 h 408"/>
                  <a:gd name="T42" fmla="*/ 318 w 454"/>
                  <a:gd name="T43" fmla="*/ 91 h 408"/>
                  <a:gd name="T44" fmla="*/ 318 w 454"/>
                  <a:gd name="T45" fmla="*/ 46 h 408"/>
                  <a:gd name="T46" fmla="*/ 454 w 454"/>
                  <a:gd name="T47" fmla="*/ 46 h 408"/>
                  <a:gd name="T48" fmla="*/ 454 w 454"/>
                  <a:gd name="T4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408">
                    <a:moveTo>
                      <a:pt x="454" y="0"/>
                    </a:moveTo>
                    <a:lnTo>
                      <a:pt x="227" y="0"/>
                    </a:lnTo>
                    <a:lnTo>
                      <a:pt x="227" y="46"/>
                    </a:lnTo>
                    <a:lnTo>
                      <a:pt x="182" y="46"/>
                    </a:lnTo>
                    <a:lnTo>
                      <a:pt x="182" y="227"/>
                    </a:lnTo>
                    <a:lnTo>
                      <a:pt x="91" y="227"/>
                    </a:lnTo>
                    <a:lnTo>
                      <a:pt x="91" y="272"/>
                    </a:lnTo>
                    <a:lnTo>
                      <a:pt x="46" y="272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363"/>
                    </a:lnTo>
                    <a:lnTo>
                      <a:pt x="91" y="363"/>
                    </a:lnTo>
                    <a:lnTo>
                      <a:pt x="91" y="408"/>
                    </a:lnTo>
                    <a:lnTo>
                      <a:pt x="136" y="408"/>
                    </a:lnTo>
                    <a:lnTo>
                      <a:pt x="136" y="363"/>
                    </a:lnTo>
                    <a:lnTo>
                      <a:pt x="182" y="363"/>
                    </a:lnTo>
                    <a:lnTo>
                      <a:pt x="182" y="227"/>
                    </a:lnTo>
                    <a:lnTo>
                      <a:pt x="227" y="227"/>
                    </a:lnTo>
                    <a:lnTo>
                      <a:pt x="227" y="182"/>
                    </a:lnTo>
                    <a:lnTo>
                      <a:pt x="272" y="182"/>
                    </a:lnTo>
                    <a:lnTo>
                      <a:pt x="272" y="91"/>
                    </a:lnTo>
                    <a:lnTo>
                      <a:pt x="318" y="91"/>
                    </a:lnTo>
                    <a:lnTo>
                      <a:pt x="318" y="46"/>
                    </a:lnTo>
                    <a:lnTo>
                      <a:pt x="454" y="46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5" name="Freeform 43">
                <a:extLst>
                  <a:ext uri="{FF2B5EF4-FFF2-40B4-BE49-F238E27FC236}">
                    <a16:creationId xmlns:a16="http://schemas.microsoft.com/office/drawing/2014/main" id="{ECF6A003-9323-40BB-9E40-64EA498F13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12" y="2750"/>
                <a:ext cx="317" cy="181"/>
              </a:xfrm>
              <a:custGeom>
                <a:avLst/>
                <a:gdLst>
                  <a:gd name="T0" fmla="*/ 45 w 317"/>
                  <a:gd name="T1" fmla="*/ 0 h 181"/>
                  <a:gd name="T2" fmla="*/ 90 w 317"/>
                  <a:gd name="T3" fmla="*/ 0 h 181"/>
                  <a:gd name="T4" fmla="*/ 90 w 317"/>
                  <a:gd name="T5" fmla="*/ 45 h 181"/>
                  <a:gd name="T6" fmla="*/ 181 w 317"/>
                  <a:gd name="T7" fmla="*/ 45 h 181"/>
                  <a:gd name="T8" fmla="*/ 181 w 317"/>
                  <a:gd name="T9" fmla="*/ 0 h 181"/>
                  <a:gd name="T10" fmla="*/ 317 w 317"/>
                  <a:gd name="T11" fmla="*/ 0 h 181"/>
                  <a:gd name="T12" fmla="*/ 317 w 317"/>
                  <a:gd name="T13" fmla="*/ 136 h 181"/>
                  <a:gd name="T14" fmla="*/ 272 w 317"/>
                  <a:gd name="T15" fmla="*/ 136 h 181"/>
                  <a:gd name="T16" fmla="*/ 272 w 317"/>
                  <a:gd name="T17" fmla="*/ 181 h 181"/>
                  <a:gd name="T18" fmla="*/ 181 w 317"/>
                  <a:gd name="T19" fmla="*/ 181 h 181"/>
                  <a:gd name="T20" fmla="*/ 181 w 317"/>
                  <a:gd name="T21" fmla="*/ 136 h 181"/>
                  <a:gd name="T22" fmla="*/ 90 w 317"/>
                  <a:gd name="T23" fmla="*/ 136 h 181"/>
                  <a:gd name="T24" fmla="*/ 90 w 317"/>
                  <a:gd name="T25" fmla="*/ 181 h 181"/>
                  <a:gd name="T26" fmla="*/ 45 w 317"/>
                  <a:gd name="T27" fmla="*/ 181 h 181"/>
                  <a:gd name="T28" fmla="*/ 45 w 317"/>
                  <a:gd name="T29" fmla="*/ 136 h 181"/>
                  <a:gd name="T30" fmla="*/ 0 w 317"/>
                  <a:gd name="T31" fmla="*/ 136 h 181"/>
                  <a:gd name="T32" fmla="*/ 0 w 317"/>
                  <a:gd name="T33" fmla="*/ 45 h 181"/>
                  <a:gd name="T34" fmla="*/ 45 w 317"/>
                  <a:gd name="T35" fmla="*/ 45 h 181"/>
                  <a:gd name="T36" fmla="*/ 45 w 317"/>
                  <a:gd name="T3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7" h="181">
                    <a:moveTo>
                      <a:pt x="45" y="0"/>
                    </a:moveTo>
                    <a:lnTo>
                      <a:pt x="90" y="0"/>
                    </a:lnTo>
                    <a:lnTo>
                      <a:pt x="90" y="45"/>
                    </a:lnTo>
                    <a:lnTo>
                      <a:pt x="181" y="45"/>
                    </a:lnTo>
                    <a:lnTo>
                      <a:pt x="181" y="0"/>
                    </a:lnTo>
                    <a:lnTo>
                      <a:pt x="317" y="0"/>
                    </a:lnTo>
                    <a:lnTo>
                      <a:pt x="317" y="136"/>
                    </a:lnTo>
                    <a:lnTo>
                      <a:pt x="272" y="136"/>
                    </a:lnTo>
                    <a:lnTo>
                      <a:pt x="272" y="181"/>
                    </a:lnTo>
                    <a:lnTo>
                      <a:pt x="181" y="181"/>
                    </a:lnTo>
                    <a:lnTo>
                      <a:pt x="181" y="136"/>
                    </a:lnTo>
                    <a:lnTo>
                      <a:pt x="90" y="136"/>
                    </a:lnTo>
                    <a:lnTo>
                      <a:pt x="90" y="181"/>
                    </a:lnTo>
                    <a:lnTo>
                      <a:pt x="45" y="181"/>
                    </a:lnTo>
                    <a:lnTo>
                      <a:pt x="45" y="136"/>
                    </a:lnTo>
                    <a:lnTo>
                      <a:pt x="0" y="136"/>
                    </a:lnTo>
                    <a:lnTo>
                      <a:pt x="0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6" name="Freeform 44">
                <a:extLst>
                  <a:ext uri="{FF2B5EF4-FFF2-40B4-BE49-F238E27FC236}">
                    <a16:creationId xmlns:a16="http://schemas.microsoft.com/office/drawing/2014/main" id="{16C45316-5D45-4CA8-AEBC-5E61A716A9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57" y="3249"/>
                <a:ext cx="499" cy="317"/>
              </a:xfrm>
              <a:custGeom>
                <a:avLst/>
                <a:gdLst>
                  <a:gd name="T0" fmla="*/ 0 w 499"/>
                  <a:gd name="T1" fmla="*/ 226 h 317"/>
                  <a:gd name="T2" fmla="*/ 0 w 499"/>
                  <a:gd name="T3" fmla="*/ 181 h 317"/>
                  <a:gd name="T4" fmla="*/ 45 w 499"/>
                  <a:gd name="T5" fmla="*/ 181 h 317"/>
                  <a:gd name="T6" fmla="*/ 45 w 499"/>
                  <a:gd name="T7" fmla="*/ 136 h 317"/>
                  <a:gd name="T8" fmla="*/ 91 w 499"/>
                  <a:gd name="T9" fmla="*/ 136 h 317"/>
                  <a:gd name="T10" fmla="*/ 91 w 499"/>
                  <a:gd name="T11" fmla="*/ 45 h 317"/>
                  <a:gd name="T12" fmla="*/ 227 w 499"/>
                  <a:gd name="T13" fmla="*/ 45 h 317"/>
                  <a:gd name="T14" fmla="*/ 227 w 499"/>
                  <a:gd name="T15" fmla="*/ 0 h 317"/>
                  <a:gd name="T16" fmla="*/ 272 w 499"/>
                  <a:gd name="T17" fmla="*/ 0 h 317"/>
                  <a:gd name="T18" fmla="*/ 272 w 499"/>
                  <a:gd name="T19" fmla="*/ 90 h 317"/>
                  <a:gd name="T20" fmla="*/ 363 w 499"/>
                  <a:gd name="T21" fmla="*/ 90 h 317"/>
                  <a:gd name="T22" fmla="*/ 363 w 499"/>
                  <a:gd name="T23" fmla="*/ 45 h 317"/>
                  <a:gd name="T24" fmla="*/ 408 w 499"/>
                  <a:gd name="T25" fmla="*/ 45 h 317"/>
                  <a:gd name="T26" fmla="*/ 408 w 499"/>
                  <a:gd name="T27" fmla="*/ 90 h 317"/>
                  <a:gd name="T28" fmla="*/ 499 w 499"/>
                  <a:gd name="T29" fmla="*/ 90 h 317"/>
                  <a:gd name="T30" fmla="*/ 499 w 499"/>
                  <a:gd name="T31" fmla="*/ 272 h 317"/>
                  <a:gd name="T32" fmla="*/ 454 w 499"/>
                  <a:gd name="T33" fmla="*/ 272 h 317"/>
                  <a:gd name="T34" fmla="*/ 454 w 499"/>
                  <a:gd name="T35" fmla="*/ 317 h 317"/>
                  <a:gd name="T36" fmla="*/ 363 w 499"/>
                  <a:gd name="T37" fmla="*/ 317 h 317"/>
                  <a:gd name="T38" fmla="*/ 363 w 499"/>
                  <a:gd name="T39" fmla="*/ 226 h 317"/>
                  <a:gd name="T40" fmla="*/ 408 w 499"/>
                  <a:gd name="T41" fmla="*/ 226 h 317"/>
                  <a:gd name="T42" fmla="*/ 408 w 499"/>
                  <a:gd name="T43" fmla="*/ 136 h 317"/>
                  <a:gd name="T44" fmla="*/ 363 w 499"/>
                  <a:gd name="T45" fmla="*/ 136 h 317"/>
                  <a:gd name="T46" fmla="*/ 363 w 499"/>
                  <a:gd name="T47" fmla="*/ 181 h 317"/>
                  <a:gd name="T48" fmla="*/ 272 w 499"/>
                  <a:gd name="T49" fmla="*/ 181 h 317"/>
                  <a:gd name="T50" fmla="*/ 272 w 499"/>
                  <a:gd name="T51" fmla="*/ 226 h 317"/>
                  <a:gd name="T52" fmla="*/ 227 w 499"/>
                  <a:gd name="T53" fmla="*/ 226 h 317"/>
                  <a:gd name="T54" fmla="*/ 227 w 499"/>
                  <a:gd name="T55" fmla="*/ 272 h 317"/>
                  <a:gd name="T56" fmla="*/ 136 w 499"/>
                  <a:gd name="T57" fmla="*/ 272 h 317"/>
                  <a:gd name="T58" fmla="*/ 136 w 499"/>
                  <a:gd name="T59" fmla="*/ 226 h 317"/>
                  <a:gd name="T60" fmla="*/ 0 w 499"/>
                  <a:gd name="T61" fmla="*/ 226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99" h="317">
                    <a:moveTo>
                      <a:pt x="0" y="226"/>
                    </a:moveTo>
                    <a:lnTo>
                      <a:pt x="0" y="181"/>
                    </a:lnTo>
                    <a:lnTo>
                      <a:pt x="45" y="18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91" y="45"/>
                    </a:lnTo>
                    <a:lnTo>
                      <a:pt x="227" y="45"/>
                    </a:lnTo>
                    <a:lnTo>
                      <a:pt x="227" y="0"/>
                    </a:lnTo>
                    <a:lnTo>
                      <a:pt x="272" y="0"/>
                    </a:lnTo>
                    <a:lnTo>
                      <a:pt x="272" y="90"/>
                    </a:lnTo>
                    <a:lnTo>
                      <a:pt x="363" y="90"/>
                    </a:lnTo>
                    <a:lnTo>
                      <a:pt x="363" y="45"/>
                    </a:lnTo>
                    <a:lnTo>
                      <a:pt x="408" y="45"/>
                    </a:lnTo>
                    <a:lnTo>
                      <a:pt x="408" y="90"/>
                    </a:lnTo>
                    <a:lnTo>
                      <a:pt x="499" y="90"/>
                    </a:lnTo>
                    <a:lnTo>
                      <a:pt x="499" y="272"/>
                    </a:lnTo>
                    <a:lnTo>
                      <a:pt x="454" y="272"/>
                    </a:lnTo>
                    <a:lnTo>
                      <a:pt x="454" y="317"/>
                    </a:lnTo>
                    <a:lnTo>
                      <a:pt x="363" y="317"/>
                    </a:lnTo>
                    <a:lnTo>
                      <a:pt x="363" y="226"/>
                    </a:lnTo>
                    <a:lnTo>
                      <a:pt x="408" y="226"/>
                    </a:lnTo>
                    <a:lnTo>
                      <a:pt x="408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272" y="181"/>
                    </a:lnTo>
                    <a:lnTo>
                      <a:pt x="272" y="226"/>
                    </a:lnTo>
                    <a:lnTo>
                      <a:pt x="227" y="226"/>
                    </a:lnTo>
                    <a:lnTo>
                      <a:pt x="227" y="272"/>
                    </a:lnTo>
                    <a:lnTo>
                      <a:pt x="136" y="272"/>
                    </a:lnTo>
                    <a:lnTo>
                      <a:pt x="136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7" name="Freeform 45">
                <a:extLst>
                  <a:ext uri="{FF2B5EF4-FFF2-40B4-BE49-F238E27FC236}">
                    <a16:creationId xmlns:a16="http://schemas.microsoft.com/office/drawing/2014/main" id="{E1232A59-5516-40BC-8A65-040EC228B0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2795"/>
                <a:ext cx="499" cy="499"/>
              </a:xfrm>
              <a:custGeom>
                <a:avLst/>
                <a:gdLst>
                  <a:gd name="T0" fmla="*/ 227 w 499"/>
                  <a:gd name="T1" fmla="*/ 45 h 499"/>
                  <a:gd name="T2" fmla="*/ 273 w 499"/>
                  <a:gd name="T3" fmla="*/ 45 h 499"/>
                  <a:gd name="T4" fmla="*/ 273 w 499"/>
                  <a:gd name="T5" fmla="*/ 0 h 499"/>
                  <a:gd name="T6" fmla="*/ 318 w 499"/>
                  <a:gd name="T7" fmla="*/ 0 h 499"/>
                  <a:gd name="T8" fmla="*/ 318 w 499"/>
                  <a:gd name="T9" fmla="*/ 45 h 499"/>
                  <a:gd name="T10" fmla="*/ 409 w 499"/>
                  <a:gd name="T11" fmla="*/ 45 h 499"/>
                  <a:gd name="T12" fmla="*/ 409 w 499"/>
                  <a:gd name="T13" fmla="*/ 0 h 499"/>
                  <a:gd name="T14" fmla="*/ 454 w 499"/>
                  <a:gd name="T15" fmla="*/ 0 h 499"/>
                  <a:gd name="T16" fmla="*/ 454 w 499"/>
                  <a:gd name="T17" fmla="*/ 45 h 499"/>
                  <a:gd name="T18" fmla="*/ 499 w 499"/>
                  <a:gd name="T19" fmla="*/ 45 h 499"/>
                  <a:gd name="T20" fmla="*/ 499 w 499"/>
                  <a:gd name="T21" fmla="*/ 91 h 499"/>
                  <a:gd name="T22" fmla="*/ 409 w 499"/>
                  <a:gd name="T23" fmla="*/ 91 h 499"/>
                  <a:gd name="T24" fmla="*/ 409 w 499"/>
                  <a:gd name="T25" fmla="*/ 136 h 499"/>
                  <a:gd name="T26" fmla="*/ 363 w 499"/>
                  <a:gd name="T27" fmla="*/ 136 h 499"/>
                  <a:gd name="T28" fmla="*/ 363 w 499"/>
                  <a:gd name="T29" fmla="*/ 181 h 499"/>
                  <a:gd name="T30" fmla="*/ 409 w 499"/>
                  <a:gd name="T31" fmla="*/ 181 h 499"/>
                  <a:gd name="T32" fmla="*/ 409 w 499"/>
                  <a:gd name="T33" fmla="*/ 363 h 499"/>
                  <a:gd name="T34" fmla="*/ 227 w 499"/>
                  <a:gd name="T35" fmla="*/ 363 h 499"/>
                  <a:gd name="T36" fmla="*/ 227 w 499"/>
                  <a:gd name="T37" fmla="*/ 454 h 499"/>
                  <a:gd name="T38" fmla="*/ 182 w 499"/>
                  <a:gd name="T39" fmla="*/ 454 h 499"/>
                  <a:gd name="T40" fmla="*/ 182 w 499"/>
                  <a:gd name="T41" fmla="*/ 499 h 499"/>
                  <a:gd name="T42" fmla="*/ 0 w 499"/>
                  <a:gd name="T43" fmla="*/ 499 h 499"/>
                  <a:gd name="T44" fmla="*/ 0 w 499"/>
                  <a:gd name="T45" fmla="*/ 454 h 499"/>
                  <a:gd name="T46" fmla="*/ 46 w 499"/>
                  <a:gd name="T47" fmla="*/ 454 h 499"/>
                  <a:gd name="T48" fmla="*/ 46 w 499"/>
                  <a:gd name="T49" fmla="*/ 318 h 499"/>
                  <a:gd name="T50" fmla="*/ 0 w 499"/>
                  <a:gd name="T51" fmla="*/ 318 h 499"/>
                  <a:gd name="T52" fmla="*/ 0 w 499"/>
                  <a:gd name="T53" fmla="*/ 272 h 499"/>
                  <a:gd name="T54" fmla="*/ 91 w 499"/>
                  <a:gd name="T55" fmla="*/ 272 h 499"/>
                  <a:gd name="T56" fmla="*/ 91 w 499"/>
                  <a:gd name="T57" fmla="*/ 181 h 499"/>
                  <a:gd name="T58" fmla="*/ 137 w 499"/>
                  <a:gd name="T59" fmla="*/ 181 h 499"/>
                  <a:gd name="T60" fmla="*/ 137 w 499"/>
                  <a:gd name="T61" fmla="*/ 136 h 499"/>
                  <a:gd name="T62" fmla="*/ 182 w 499"/>
                  <a:gd name="T63" fmla="*/ 136 h 499"/>
                  <a:gd name="T64" fmla="*/ 182 w 499"/>
                  <a:gd name="T65" fmla="*/ 91 h 499"/>
                  <a:gd name="T66" fmla="*/ 227 w 499"/>
                  <a:gd name="T67" fmla="*/ 91 h 499"/>
                  <a:gd name="T68" fmla="*/ 227 w 499"/>
                  <a:gd name="T69" fmla="*/ 45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9" h="499">
                    <a:moveTo>
                      <a:pt x="227" y="45"/>
                    </a:moveTo>
                    <a:lnTo>
                      <a:pt x="273" y="45"/>
                    </a:lnTo>
                    <a:lnTo>
                      <a:pt x="273" y="0"/>
                    </a:lnTo>
                    <a:lnTo>
                      <a:pt x="318" y="0"/>
                    </a:lnTo>
                    <a:lnTo>
                      <a:pt x="318" y="45"/>
                    </a:lnTo>
                    <a:lnTo>
                      <a:pt x="409" y="45"/>
                    </a:lnTo>
                    <a:lnTo>
                      <a:pt x="409" y="0"/>
                    </a:lnTo>
                    <a:lnTo>
                      <a:pt x="454" y="0"/>
                    </a:lnTo>
                    <a:lnTo>
                      <a:pt x="454" y="45"/>
                    </a:lnTo>
                    <a:lnTo>
                      <a:pt x="499" y="45"/>
                    </a:lnTo>
                    <a:lnTo>
                      <a:pt x="499" y="91"/>
                    </a:lnTo>
                    <a:lnTo>
                      <a:pt x="409" y="91"/>
                    </a:lnTo>
                    <a:lnTo>
                      <a:pt x="409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409" y="181"/>
                    </a:lnTo>
                    <a:lnTo>
                      <a:pt x="409" y="363"/>
                    </a:lnTo>
                    <a:lnTo>
                      <a:pt x="227" y="363"/>
                    </a:lnTo>
                    <a:lnTo>
                      <a:pt x="227" y="454"/>
                    </a:lnTo>
                    <a:lnTo>
                      <a:pt x="182" y="454"/>
                    </a:lnTo>
                    <a:lnTo>
                      <a:pt x="182" y="499"/>
                    </a:lnTo>
                    <a:lnTo>
                      <a:pt x="0" y="499"/>
                    </a:lnTo>
                    <a:lnTo>
                      <a:pt x="0" y="454"/>
                    </a:lnTo>
                    <a:lnTo>
                      <a:pt x="46" y="454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272"/>
                    </a:lnTo>
                    <a:lnTo>
                      <a:pt x="91" y="272"/>
                    </a:lnTo>
                    <a:lnTo>
                      <a:pt x="91" y="181"/>
                    </a:lnTo>
                    <a:lnTo>
                      <a:pt x="137" y="181"/>
                    </a:lnTo>
                    <a:lnTo>
                      <a:pt x="137" y="136"/>
                    </a:lnTo>
                    <a:lnTo>
                      <a:pt x="182" y="136"/>
                    </a:lnTo>
                    <a:lnTo>
                      <a:pt x="182" y="91"/>
                    </a:lnTo>
                    <a:lnTo>
                      <a:pt x="227" y="91"/>
                    </a:lnTo>
                    <a:lnTo>
                      <a:pt x="227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38" name="Freeform 46">
                <a:extLst>
                  <a:ext uri="{FF2B5EF4-FFF2-40B4-BE49-F238E27FC236}">
                    <a16:creationId xmlns:a16="http://schemas.microsoft.com/office/drawing/2014/main" id="{48C54D5E-3B05-471F-8651-AB295EE4CE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3158"/>
                <a:ext cx="272" cy="181"/>
              </a:xfrm>
              <a:custGeom>
                <a:avLst/>
                <a:gdLst>
                  <a:gd name="T0" fmla="*/ 182 w 272"/>
                  <a:gd name="T1" fmla="*/ 0 h 181"/>
                  <a:gd name="T2" fmla="*/ 227 w 272"/>
                  <a:gd name="T3" fmla="*/ 0 h 181"/>
                  <a:gd name="T4" fmla="*/ 227 w 272"/>
                  <a:gd name="T5" fmla="*/ 45 h 181"/>
                  <a:gd name="T6" fmla="*/ 272 w 272"/>
                  <a:gd name="T7" fmla="*/ 45 h 181"/>
                  <a:gd name="T8" fmla="*/ 272 w 272"/>
                  <a:gd name="T9" fmla="*/ 136 h 181"/>
                  <a:gd name="T10" fmla="*/ 182 w 272"/>
                  <a:gd name="T11" fmla="*/ 136 h 181"/>
                  <a:gd name="T12" fmla="*/ 182 w 272"/>
                  <a:gd name="T13" fmla="*/ 181 h 181"/>
                  <a:gd name="T14" fmla="*/ 136 w 272"/>
                  <a:gd name="T15" fmla="*/ 181 h 181"/>
                  <a:gd name="T16" fmla="*/ 136 w 272"/>
                  <a:gd name="T17" fmla="*/ 136 h 181"/>
                  <a:gd name="T18" fmla="*/ 91 w 272"/>
                  <a:gd name="T19" fmla="*/ 136 h 181"/>
                  <a:gd name="T20" fmla="*/ 91 w 272"/>
                  <a:gd name="T21" fmla="*/ 181 h 181"/>
                  <a:gd name="T22" fmla="*/ 0 w 272"/>
                  <a:gd name="T23" fmla="*/ 181 h 181"/>
                  <a:gd name="T24" fmla="*/ 0 w 272"/>
                  <a:gd name="T25" fmla="*/ 0 h 181"/>
                  <a:gd name="T26" fmla="*/ 182 w 272"/>
                  <a:gd name="T27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72" h="181">
                    <a:moveTo>
                      <a:pt x="182" y="0"/>
                    </a:moveTo>
                    <a:lnTo>
                      <a:pt x="227" y="0"/>
                    </a:lnTo>
                    <a:lnTo>
                      <a:pt x="227" y="45"/>
                    </a:lnTo>
                    <a:lnTo>
                      <a:pt x="272" y="45"/>
                    </a:lnTo>
                    <a:lnTo>
                      <a:pt x="272" y="136"/>
                    </a:lnTo>
                    <a:lnTo>
                      <a:pt x="182" y="136"/>
                    </a:lnTo>
                    <a:lnTo>
                      <a:pt x="182" y="181"/>
                    </a:lnTo>
                    <a:lnTo>
                      <a:pt x="136" y="181"/>
                    </a:lnTo>
                    <a:lnTo>
                      <a:pt x="136" y="136"/>
                    </a:lnTo>
                    <a:lnTo>
                      <a:pt x="91" y="136"/>
                    </a:lnTo>
                    <a:lnTo>
                      <a:pt x="91" y="181"/>
                    </a:lnTo>
                    <a:lnTo>
                      <a:pt x="0" y="181"/>
                    </a:lnTo>
                    <a:lnTo>
                      <a:pt x="0" y="0"/>
                    </a:lnTo>
                    <a:lnTo>
                      <a:pt x="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439" name="Group 47">
              <a:extLst>
                <a:ext uri="{FF2B5EF4-FFF2-40B4-BE49-F238E27FC236}">
                  <a16:creationId xmlns:a16="http://schemas.microsoft.com/office/drawing/2014/main" id="{3929C2B0-B643-4CF4-BBCF-6BE8BA3E40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5" y="2840"/>
              <a:ext cx="726" cy="681"/>
              <a:chOff x="3165" y="2840"/>
              <a:chExt cx="726" cy="681"/>
            </a:xfrm>
          </p:grpSpPr>
          <p:sp>
            <p:nvSpPr>
              <p:cNvPr id="59440" name="Freeform 48">
                <a:extLst>
                  <a:ext uri="{FF2B5EF4-FFF2-40B4-BE49-F238E27FC236}">
                    <a16:creationId xmlns:a16="http://schemas.microsoft.com/office/drawing/2014/main" id="{F55E7E35-A212-4DEE-87D5-C431E0532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3" y="3158"/>
                <a:ext cx="317" cy="363"/>
              </a:xfrm>
              <a:custGeom>
                <a:avLst/>
                <a:gdLst>
                  <a:gd name="T0" fmla="*/ 45 w 317"/>
                  <a:gd name="T1" fmla="*/ 0 h 363"/>
                  <a:gd name="T2" fmla="*/ 91 w 317"/>
                  <a:gd name="T3" fmla="*/ 0 h 363"/>
                  <a:gd name="T4" fmla="*/ 91 w 317"/>
                  <a:gd name="T5" fmla="*/ 45 h 363"/>
                  <a:gd name="T6" fmla="*/ 91 w 317"/>
                  <a:gd name="T7" fmla="*/ 91 h 363"/>
                  <a:gd name="T8" fmla="*/ 272 w 317"/>
                  <a:gd name="T9" fmla="*/ 91 h 363"/>
                  <a:gd name="T10" fmla="*/ 272 w 317"/>
                  <a:gd name="T11" fmla="*/ 136 h 363"/>
                  <a:gd name="T12" fmla="*/ 317 w 317"/>
                  <a:gd name="T13" fmla="*/ 136 h 363"/>
                  <a:gd name="T14" fmla="*/ 317 w 317"/>
                  <a:gd name="T15" fmla="*/ 181 h 363"/>
                  <a:gd name="T16" fmla="*/ 227 w 317"/>
                  <a:gd name="T17" fmla="*/ 181 h 363"/>
                  <a:gd name="T18" fmla="*/ 227 w 317"/>
                  <a:gd name="T19" fmla="*/ 227 h 363"/>
                  <a:gd name="T20" fmla="*/ 181 w 317"/>
                  <a:gd name="T21" fmla="*/ 227 h 363"/>
                  <a:gd name="T22" fmla="*/ 181 w 317"/>
                  <a:gd name="T23" fmla="*/ 272 h 363"/>
                  <a:gd name="T24" fmla="*/ 181 w 317"/>
                  <a:gd name="T25" fmla="*/ 317 h 363"/>
                  <a:gd name="T26" fmla="*/ 136 w 317"/>
                  <a:gd name="T27" fmla="*/ 317 h 363"/>
                  <a:gd name="T28" fmla="*/ 136 w 317"/>
                  <a:gd name="T29" fmla="*/ 363 h 363"/>
                  <a:gd name="T30" fmla="*/ 0 w 317"/>
                  <a:gd name="T31" fmla="*/ 363 h 363"/>
                  <a:gd name="T32" fmla="*/ 0 w 317"/>
                  <a:gd name="T33" fmla="*/ 272 h 363"/>
                  <a:gd name="T34" fmla="*/ 45 w 317"/>
                  <a:gd name="T35" fmla="*/ 272 h 363"/>
                  <a:gd name="T36" fmla="*/ 45 w 317"/>
                  <a:gd name="T37" fmla="*/ 227 h 363"/>
                  <a:gd name="T38" fmla="*/ 91 w 317"/>
                  <a:gd name="T39" fmla="*/ 227 h 363"/>
                  <a:gd name="T40" fmla="*/ 91 w 317"/>
                  <a:gd name="T41" fmla="*/ 91 h 363"/>
                  <a:gd name="T42" fmla="*/ 45 w 317"/>
                  <a:gd name="T43" fmla="*/ 91 h 363"/>
                  <a:gd name="T44" fmla="*/ 45 w 317"/>
                  <a:gd name="T45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7" h="363">
                    <a:moveTo>
                      <a:pt x="45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91" y="91"/>
                    </a:lnTo>
                    <a:lnTo>
                      <a:pt x="272" y="91"/>
                    </a:lnTo>
                    <a:lnTo>
                      <a:pt x="272" y="136"/>
                    </a:lnTo>
                    <a:lnTo>
                      <a:pt x="317" y="136"/>
                    </a:lnTo>
                    <a:lnTo>
                      <a:pt x="317" y="181"/>
                    </a:lnTo>
                    <a:lnTo>
                      <a:pt x="227" y="181"/>
                    </a:lnTo>
                    <a:lnTo>
                      <a:pt x="227" y="227"/>
                    </a:lnTo>
                    <a:lnTo>
                      <a:pt x="181" y="227"/>
                    </a:lnTo>
                    <a:lnTo>
                      <a:pt x="181" y="272"/>
                    </a:lnTo>
                    <a:lnTo>
                      <a:pt x="181" y="317"/>
                    </a:lnTo>
                    <a:lnTo>
                      <a:pt x="136" y="317"/>
                    </a:lnTo>
                    <a:lnTo>
                      <a:pt x="136" y="363"/>
                    </a:lnTo>
                    <a:lnTo>
                      <a:pt x="0" y="363"/>
                    </a:lnTo>
                    <a:lnTo>
                      <a:pt x="0" y="272"/>
                    </a:lnTo>
                    <a:lnTo>
                      <a:pt x="45" y="27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91"/>
                    </a:lnTo>
                    <a:lnTo>
                      <a:pt x="45" y="9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1" name="Freeform 49">
                <a:extLst>
                  <a:ext uri="{FF2B5EF4-FFF2-40B4-BE49-F238E27FC236}">
                    <a16:creationId xmlns:a16="http://schemas.microsoft.com/office/drawing/2014/main" id="{5C98830B-99C8-4FE9-A8DD-249DA82389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3294"/>
                <a:ext cx="227" cy="136"/>
              </a:xfrm>
              <a:custGeom>
                <a:avLst/>
                <a:gdLst>
                  <a:gd name="T0" fmla="*/ 90 w 227"/>
                  <a:gd name="T1" fmla="*/ 0 h 136"/>
                  <a:gd name="T2" fmla="*/ 227 w 227"/>
                  <a:gd name="T3" fmla="*/ 0 h 136"/>
                  <a:gd name="T4" fmla="*/ 227 w 227"/>
                  <a:gd name="T5" fmla="*/ 136 h 136"/>
                  <a:gd name="T6" fmla="*/ 181 w 227"/>
                  <a:gd name="T7" fmla="*/ 136 h 136"/>
                  <a:gd name="T8" fmla="*/ 181 w 227"/>
                  <a:gd name="T9" fmla="*/ 91 h 136"/>
                  <a:gd name="T10" fmla="*/ 90 w 227"/>
                  <a:gd name="T11" fmla="*/ 91 h 136"/>
                  <a:gd name="T12" fmla="*/ 90 w 227"/>
                  <a:gd name="T13" fmla="*/ 136 h 136"/>
                  <a:gd name="T14" fmla="*/ 45 w 227"/>
                  <a:gd name="T15" fmla="*/ 136 h 136"/>
                  <a:gd name="T16" fmla="*/ 45 w 227"/>
                  <a:gd name="T17" fmla="*/ 45 h 136"/>
                  <a:gd name="T18" fmla="*/ 0 w 227"/>
                  <a:gd name="T19" fmla="*/ 45 h 136"/>
                  <a:gd name="T20" fmla="*/ 0 w 227"/>
                  <a:gd name="T21" fmla="*/ 0 h 136"/>
                  <a:gd name="T22" fmla="*/ 90 w 227"/>
                  <a:gd name="T2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36">
                    <a:moveTo>
                      <a:pt x="90" y="0"/>
                    </a:moveTo>
                    <a:lnTo>
                      <a:pt x="227" y="0"/>
                    </a:lnTo>
                    <a:lnTo>
                      <a:pt x="227" y="136"/>
                    </a:lnTo>
                    <a:lnTo>
                      <a:pt x="181" y="136"/>
                    </a:lnTo>
                    <a:lnTo>
                      <a:pt x="181" y="91"/>
                    </a:lnTo>
                    <a:lnTo>
                      <a:pt x="90" y="91"/>
                    </a:lnTo>
                    <a:lnTo>
                      <a:pt x="90" y="136"/>
                    </a:lnTo>
                    <a:lnTo>
                      <a:pt x="45" y="136"/>
                    </a:lnTo>
                    <a:lnTo>
                      <a:pt x="45" y="45"/>
                    </a:lnTo>
                    <a:lnTo>
                      <a:pt x="0" y="45"/>
                    </a:lnTo>
                    <a:lnTo>
                      <a:pt x="0" y="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2" name="Freeform 50">
                <a:extLst>
                  <a:ext uri="{FF2B5EF4-FFF2-40B4-BE49-F238E27FC236}">
                    <a16:creationId xmlns:a16="http://schemas.microsoft.com/office/drawing/2014/main" id="{69C16DC5-28EB-4749-A64D-B21CFB006C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3203"/>
                <a:ext cx="273" cy="182"/>
              </a:xfrm>
              <a:custGeom>
                <a:avLst/>
                <a:gdLst>
                  <a:gd name="T0" fmla="*/ 227 w 273"/>
                  <a:gd name="T1" fmla="*/ 46 h 182"/>
                  <a:gd name="T2" fmla="*/ 137 w 273"/>
                  <a:gd name="T3" fmla="*/ 46 h 182"/>
                  <a:gd name="T4" fmla="*/ 137 w 273"/>
                  <a:gd name="T5" fmla="*/ 0 h 182"/>
                  <a:gd name="T6" fmla="*/ 0 w 273"/>
                  <a:gd name="T7" fmla="*/ 0 h 182"/>
                  <a:gd name="T8" fmla="*/ 0 w 273"/>
                  <a:gd name="T9" fmla="*/ 91 h 182"/>
                  <a:gd name="T10" fmla="*/ 137 w 273"/>
                  <a:gd name="T11" fmla="*/ 91 h 182"/>
                  <a:gd name="T12" fmla="*/ 137 w 273"/>
                  <a:gd name="T13" fmla="*/ 182 h 182"/>
                  <a:gd name="T14" fmla="*/ 182 w 273"/>
                  <a:gd name="T15" fmla="*/ 182 h 182"/>
                  <a:gd name="T16" fmla="*/ 182 w 273"/>
                  <a:gd name="T17" fmla="*/ 91 h 182"/>
                  <a:gd name="T18" fmla="*/ 273 w 273"/>
                  <a:gd name="T19" fmla="*/ 91 h 182"/>
                  <a:gd name="T20" fmla="*/ 273 w 273"/>
                  <a:gd name="T21" fmla="*/ 46 h 182"/>
                  <a:gd name="T22" fmla="*/ 227 w 273"/>
                  <a:gd name="T23" fmla="*/ 4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3" h="182">
                    <a:moveTo>
                      <a:pt x="227" y="4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137" y="91"/>
                    </a:lnTo>
                    <a:lnTo>
                      <a:pt x="137" y="182"/>
                    </a:lnTo>
                    <a:lnTo>
                      <a:pt x="182" y="182"/>
                    </a:lnTo>
                    <a:lnTo>
                      <a:pt x="182" y="91"/>
                    </a:lnTo>
                    <a:lnTo>
                      <a:pt x="273" y="91"/>
                    </a:lnTo>
                    <a:lnTo>
                      <a:pt x="273" y="46"/>
                    </a:lnTo>
                    <a:lnTo>
                      <a:pt x="227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3" name="Freeform 51">
                <a:extLst>
                  <a:ext uri="{FF2B5EF4-FFF2-40B4-BE49-F238E27FC236}">
                    <a16:creationId xmlns:a16="http://schemas.microsoft.com/office/drawing/2014/main" id="{82404B62-DEFC-4572-B321-3D704C1519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931"/>
                <a:ext cx="363" cy="363"/>
              </a:xfrm>
              <a:custGeom>
                <a:avLst/>
                <a:gdLst>
                  <a:gd name="T0" fmla="*/ 272 w 363"/>
                  <a:gd name="T1" fmla="*/ 363 h 363"/>
                  <a:gd name="T2" fmla="*/ 272 w 363"/>
                  <a:gd name="T3" fmla="*/ 227 h 363"/>
                  <a:gd name="T4" fmla="*/ 318 w 363"/>
                  <a:gd name="T5" fmla="*/ 227 h 363"/>
                  <a:gd name="T6" fmla="*/ 318 w 363"/>
                  <a:gd name="T7" fmla="*/ 136 h 363"/>
                  <a:gd name="T8" fmla="*/ 363 w 363"/>
                  <a:gd name="T9" fmla="*/ 136 h 363"/>
                  <a:gd name="T10" fmla="*/ 363 w 363"/>
                  <a:gd name="T11" fmla="*/ 45 h 363"/>
                  <a:gd name="T12" fmla="*/ 272 w 363"/>
                  <a:gd name="T13" fmla="*/ 45 h 363"/>
                  <a:gd name="T14" fmla="*/ 272 w 363"/>
                  <a:gd name="T15" fmla="*/ 0 h 363"/>
                  <a:gd name="T16" fmla="*/ 227 w 363"/>
                  <a:gd name="T17" fmla="*/ 0 h 363"/>
                  <a:gd name="T18" fmla="*/ 227 w 363"/>
                  <a:gd name="T19" fmla="*/ 91 h 363"/>
                  <a:gd name="T20" fmla="*/ 182 w 363"/>
                  <a:gd name="T21" fmla="*/ 91 h 363"/>
                  <a:gd name="T22" fmla="*/ 182 w 363"/>
                  <a:gd name="T23" fmla="*/ 182 h 363"/>
                  <a:gd name="T24" fmla="*/ 0 w 363"/>
                  <a:gd name="T25" fmla="*/ 182 h 363"/>
                  <a:gd name="T26" fmla="*/ 0 w 363"/>
                  <a:gd name="T27" fmla="*/ 227 h 363"/>
                  <a:gd name="T28" fmla="*/ 46 w 363"/>
                  <a:gd name="T29" fmla="*/ 227 h 363"/>
                  <a:gd name="T30" fmla="*/ 46 w 363"/>
                  <a:gd name="T31" fmla="*/ 318 h 363"/>
                  <a:gd name="T32" fmla="*/ 227 w 363"/>
                  <a:gd name="T33" fmla="*/ 318 h 363"/>
                  <a:gd name="T34" fmla="*/ 227 w 363"/>
                  <a:gd name="T35" fmla="*/ 363 h 363"/>
                  <a:gd name="T36" fmla="*/ 272 w 363"/>
                  <a:gd name="T37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363">
                    <a:moveTo>
                      <a:pt x="272" y="363"/>
                    </a:moveTo>
                    <a:lnTo>
                      <a:pt x="272" y="227"/>
                    </a:lnTo>
                    <a:lnTo>
                      <a:pt x="318" y="227"/>
                    </a:lnTo>
                    <a:lnTo>
                      <a:pt x="318" y="136"/>
                    </a:lnTo>
                    <a:lnTo>
                      <a:pt x="363" y="136"/>
                    </a:lnTo>
                    <a:lnTo>
                      <a:pt x="363" y="45"/>
                    </a:lnTo>
                    <a:lnTo>
                      <a:pt x="272" y="45"/>
                    </a:lnTo>
                    <a:lnTo>
                      <a:pt x="272" y="0"/>
                    </a:lnTo>
                    <a:lnTo>
                      <a:pt x="227" y="0"/>
                    </a:lnTo>
                    <a:lnTo>
                      <a:pt x="227" y="91"/>
                    </a:lnTo>
                    <a:lnTo>
                      <a:pt x="182" y="91"/>
                    </a:lnTo>
                    <a:lnTo>
                      <a:pt x="182" y="182"/>
                    </a:lnTo>
                    <a:lnTo>
                      <a:pt x="0" y="182"/>
                    </a:lnTo>
                    <a:lnTo>
                      <a:pt x="0" y="227"/>
                    </a:lnTo>
                    <a:lnTo>
                      <a:pt x="46" y="227"/>
                    </a:lnTo>
                    <a:lnTo>
                      <a:pt x="46" y="318"/>
                    </a:lnTo>
                    <a:lnTo>
                      <a:pt x="227" y="318"/>
                    </a:lnTo>
                    <a:lnTo>
                      <a:pt x="227" y="363"/>
                    </a:lnTo>
                    <a:lnTo>
                      <a:pt x="272" y="3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4" name="Freeform 52">
                <a:extLst>
                  <a:ext uri="{FF2B5EF4-FFF2-40B4-BE49-F238E27FC236}">
                    <a16:creationId xmlns:a16="http://schemas.microsoft.com/office/drawing/2014/main" id="{20EA15D9-C92D-4A50-B130-125351B947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840"/>
                <a:ext cx="317" cy="273"/>
              </a:xfrm>
              <a:custGeom>
                <a:avLst/>
                <a:gdLst>
                  <a:gd name="T0" fmla="*/ 272 w 317"/>
                  <a:gd name="T1" fmla="*/ 273 h 273"/>
                  <a:gd name="T2" fmla="*/ 45 w 317"/>
                  <a:gd name="T3" fmla="*/ 273 h 273"/>
                  <a:gd name="T4" fmla="*/ 45 w 317"/>
                  <a:gd name="T5" fmla="*/ 227 h 273"/>
                  <a:gd name="T6" fmla="*/ 0 w 317"/>
                  <a:gd name="T7" fmla="*/ 227 h 273"/>
                  <a:gd name="T8" fmla="*/ 0 w 317"/>
                  <a:gd name="T9" fmla="*/ 182 h 273"/>
                  <a:gd name="T10" fmla="*/ 45 w 317"/>
                  <a:gd name="T11" fmla="*/ 182 h 273"/>
                  <a:gd name="T12" fmla="*/ 45 w 317"/>
                  <a:gd name="T13" fmla="*/ 91 h 273"/>
                  <a:gd name="T14" fmla="*/ 90 w 317"/>
                  <a:gd name="T15" fmla="*/ 91 h 273"/>
                  <a:gd name="T16" fmla="*/ 90 w 317"/>
                  <a:gd name="T17" fmla="*/ 46 h 273"/>
                  <a:gd name="T18" fmla="*/ 181 w 317"/>
                  <a:gd name="T19" fmla="*/ 46 h 273"/>
                  <a:gd name="T20" fmla="*/ 181 w 317"/>
                  <a:gd name="T21" fmla="*/ 0 h 273"/>
                  <a:gd name="T22" fmla="*/ 272 w 317"/>
                  <a:gd name="T23" fmla="*/ 0 h 273"/>
                  <a:gd name="T24" fmla="*/ 272 w 317"/>
                  <a:gd name="T25" fmla="*/ 46 h 273"/>
                  <a:gd name="T26" fmla="*/ 317 w 317"/>
                  <a:gd name="T27" fmla="*/ 46 h 273"/>
                  <a:gd name="T28" fmla="*/ 317 w 317"/>
                  <a:gd name="T29" fmla="*/ 182 h 273"/>
                  <a:gd name="T30" fmla="*/ 272 w 317"/>
                  <a:gd name="T31" fmla="*/ 182 h 273"/>
                  <a:gd name="T32" fmla="*/ 272 w 317"/>
                  <a:gd name="T33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17" h="273">
                    <a:moveTo>
                      <a:pt x="272" y="273"/>
                    </a:moveTo>
                    <a:lnTo>
                      <a:pt x="45" y="273"/>
                    </a:lnTo>
                    <a:lnTo>
                      <a:pt x="45" y="227"/>
                    </a:lnTo>
                    <a:lnTo>
                      <a:pt x="0" y="227"/>
                    </a:lnTo>
                    <a:lnTo>
                      <a:pt x="0" y="182"/>
                    </a:lnTo>
                    <a:lnTo>
                      <a:pt x="45" y="182"/>
                    </a:lnTo>
                    <a:lnTo>
                      <a:pt x="45" y="91"/>
                    </a:lnTo>
                    <a:lnTo>
                      <a:pt x="90" y="91"/>
                    </a:lnTo>
                    <a:lnTo>
                      <a:pt x="90" y="46"/>
                    </a:lnTo>
                    <a:lnTo>
                      <a:pt x="181" y="46"/>
                    </a:lnTo>
                    <a:lnTo>
                      <a:pt x="181" y="0"/>
                    </a:lnTo>
                    <a:lnTo>
                      <a:pt x="272" y="0"/>
                    </a:lnTo>
                    <a:lnTo>
                      <a:pt x="272" y="46"/>
                    </a:lnTo>
                    <a:lnTo>
                      <a:pt x="317" y="46"/>
                    </a:lnTo>
                    <a:lnTo>
                      <a:pt x="317" y="182"/>
                    </a:lnTo>
                    <a:lnTo>
                      <a:pt x="272" y="182"/>
                    </a:lnTo>
                    <a:lnTo>
                      <a:pt x="272" y="27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5" name="Freeform 53">
                <a:extLst>
                  <a:ext uri="{FF2B5EF4-FFF2-40B4-BE49-F238E27FC236}">
                    <a16:creationId xmlns:a16="http://schemas.microsoft.com/office/drawing/2014/main" id="{E44522CF-19A8-4AC5-867D-F2D8F2A10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1" y="3067"/>
                <a:ext cx="317" cy="182"/>
              </a:xfrm>
              <a:custGeom>
                <a:avLst/>
                <a:gdLst>
                  <a:gd name="T0" fmla="*/ 272 w 317"/>
                  <a:gd name="T1" fmla="*/ 46 h 182"/>
                  <a:gd name="T2" fmla="*/ 181 w 317"/>
                  <a:gd name="T3" fmla="*/ 46 h 182"/>
                  <a:gd name="T4" fmla="*/ 181 w 317"/>
                  <a:gd name="T5" fmla="*/ 0 h 182"/>
                  <a:gd name="T6" fmla="*/ 136 w 317"/>
                  <a:gd name="T7" fmla="*/ 0 h 182"/>
                  <a:gd name="T8" fmla="*/ 136 w 317"/>
                  <a:gd name="T9" fmla="*/ 46 h 182"/>
                  <a:gd name="T10" fmla="*/ 0 w 317"/>
                  <a:gd name="T11" fmla="*/ 46 h 182"/>
                  <a:gd name="T12" fmla="*/ 0 w 317"/>
                  <a:gd name="T13" fmla="*/ 91 h 182"/>
                  <a:gd name="T14" fmla="*/ 45 w 317"/>
                  <a:gd name="T15" fmla="*/ 91 h 182"/>
                  <a:gd name="T16" fmla="*/ 45 w 317"/>
                  <a:gd name="T17" fmla="*/ 136 h 182"/>
                  <a:gd name="T18" fmla="*/ 227 w 317"/>
                  <a:gd name="T19" fmla="*/ 136 h 182"/>
                  <a:gd name="T20" fmla="*/ 227 w 317"/>
                  <a:gd name="T21" fmla="*/ 182 h 182"/>
                  <a:gd name="T22" fmla="*/ 317 w 317"/>
                  <a:gd name="T23" fmla="*/ 182 h 182"/>
                  <a:gd name="T24" fmla="*/ 317 w 317"/>
                  <a:gd name="T25" fmla="*/ 46 h 182"/>
                  <a:gd name="T26" fmla="*/ 272 w 317"/>
                  <a:gd name="T27" fmla="*/ 46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17" h="182">
                    <a:moveTo>
                      <a:pt x="272" y="46"/>
                    </a:moveTo>
                    <a:lnTo>
                      <a:pt x="181" y="46"/>
                    </a:lnTo>
                    <a:lnTo>
                      <a:pt x="181" y="0"/>
                    </a:lnTo>
                    <a:lnTo>
                      <a:pt x="136" y="0"/>
                    </a:lnTo>
                    <a:lnTo>
                      <a:pt x="136" y="46"/>
                    </a:lnTo>
                    <a:lnTo>
                      <a:pt x="0" y="46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227" y="136"/>
                    </a:lnTo>
                    <a:lnTo>
                      <a:pt x="227" y="182"/>
                    </a:lnTo>
                    <a:lnTo>
                      <a:pt x="317" y="182"/>
                    </a:lnTo>
                    <a:lnTo>
                      <a:pt x="317" y="46"/>
                    </a:lnTo>
                    <a:lnTo>
                      <a:pt x="272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6" name="Freeform 54">
                <a:extLst>
                  <a:ext uri="{FF2B5EF4-FFF2-40B4-BE49-F238E27FC236}">
                    <a16:creationId xmlns:a16="http://schemas.microsoft.com/office/drawing/2014/main" id="{FA37B466-F07F-41F7-8E7A-5A90B38919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5" y="2886"/>
                <a:ext cx="363" cy="227"/>
              </a:xfrm>
              <a:custGeom>
                <a:avLst/>
                <a:gdLst>
                  <a:gd name="T0" fmla="*/ 46 w 363"/>
                  <a:gd name="T1" fmla="*/ 0 h 227"/>
                  <a:gd name="T2" fmla="*/ 363 w 363"/>
                  <a:gd name="T3" fmla="*/ 0 h 227"/>
                  <a:gd name="T4" fmla="*/ 363 w 363"/>
                  <a:gd name="T5" fmla="*/ 45 h 227"/>
                  <a:gd name="T6" fmla="*/ 318 w 363"/>
                  <a:gd name="T7" fmla="*/ 45 h 227"/>
                  <a:gd name="T8" fmla="*/ 318 w 363"/>
                  <a:gd name="T9" fmla="*/ 136 h 227"/>
                  <a:gd name="T10" fmla="*/ 273 w 363"/>
                  <a:gd name="T11" fmla="*/ 136 h 227"/>
                  <a:gd name="T12" fmla="*/ 273 w 363"/>
                  <a:gd name="T13" fmla="*/ 181 h 227"/>
                  <a:gd name="T14" fmla="*/ 318 w 363"/>
                  <a:gd name="T15" fmla="*/ 181 h 227"/>
                  <a:gd name="T16" fmla="*/ 318 w 363"/>
                  <a:gd name="T17" fmla="*/ 227 h 227"/>
                  <a:gd name="T18" fmla="*/ 227 w 363"/>
                  <a:gd name="T19" fmla="*/ 227 h 227"/>
                  <a:gd name="T20" fmla="*/ 227 w 363"/>
                  <a:gd name="T21" fmla="*/ 181 h 227"/>
                  <a:gd name="T22" fmla="*/ 182 w 363"/>
                  <a:gd name="T23" fmla="*/ 181 h 227"/>
                  <a:gd name="T24" fmla="*/ 182 w 363"/>
                  <a:gd name="T25" fmla="*/ 227 h 227"/>
                  <a:gd name="T26" fmla="*/ 46 w 363"/>
                  <a:gd name="T27" fmla="*/ 227 h 227"/>
                  <a:gd name="T28" fmla="*/ 46 w 363"/>
                  <a:gd name="T29" fmla="*/ 90 h 227"/>
                  <a:gd name="T30" fmla="*/ 0 w 363"/>
                  <a:gd name="T31" fmla="*/ 90 h 227"/>
                  <a:gd name="T32" fmla="*/ 0 w 363"/>
                  <a:gd name="T33" fmla="*/ 45 h 227"/>
                  <a:gd name="T34" fmla="*/ 46 w 363"/>
                  <a:gd name="T35" fmla="*/ 45 h 227"/>
                  <a:gd name="T36" fmla="*/ 46 w 363"/>
                  <a:gd name="T3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3" h="227">
                    <a:moveTo>
                      <a:pt x="46" y="0"/>
                    </a:moveTo>
                    <a:lnTo>
                      <a:pt x="363" y="0"/>
                    </a:lnTo>
                    <a:lnTo>
                      <a:pt x="363" y="45"/>
                    </a:lnTo>
                    <a:lnTo>
                      <a:pt x="318" y="45"/>
                    </a:lnTo>
                    <a:lnTo>
                      <a:pt x="318" y="136"/>
                    </a:lnTo>
                    <a:lnTo>
                      <a:pt x="273" y="136"/>
                    </a:lnTo>
                    <a:lnTo>
                      <a:pt x="273" y="181"/>
                    </a:lnTo>
                    <a:lnTo>
                      <a:pt x="318" y="181"/>
                    </a:lnTo>
                    <a:lnTo>
                      <a:pt x="318" y="227"/>
                    </a:lnTo>
                    <a:lnTo>
                      <a:pt x="227" y="227"/>
                    </a:lnTo>
                    <a:lnTo>
                      <a:pt x="227" y="181"/>
                    </a:lnTo>
                    <a:lnTo>
                      <a:pt x="182" y="181"/>
                    </a:lnTo>
                    <a:lnTo>
                      <a:pt x="182" y="227"/>
                    </a:lnTo>
                    <a:lnTo>
                      <a:pt x="46" y="227"/>
                    </a:lnTo>
                    <a:lnTo>
                      <a:pt x="46" y="90"/>
                    </a:lnTo>
                    <a:lnTo>
                      <a:pt x="0" y="90"/>
                    </a:lnTo>
                    <a:lnTo>
                      <a:pt x="0" y="45"/>
                    </a:lnTo>
                    <a:lnTo>
                      <a:pt x="46" y="4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447" name="Group 55">
              <a:extLst>
                <a:ext uri="{FF2B5EF4-FFF2-40B4-BE49-F238E27FC236}">
                  <a16:creationId xmlns:a16="http://schemas.microsoft.com/office/drawing/2014/main" id="{68285AD5-DCDD-4A99-9480-75C1D08AFD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29" y="164"/>
              <a:ext cx="2994" cy="2812"/>
              <a:chOff x="3029" y="164"/>
              <a:chExt cx="2994" cy="2812"/>
            </a:xfrm>
          </p:grpSpPr>
          <p:sp>
            <p:nvSpPr>
              <p:cNvPr id="59448" name="Freeform 56">
                <a:extLst>
                  <a:ext uri="{FF2B5EF4-FFF2-40B4-BE49-F238E27FC236}">
                    <a16:creationId xmlns:a16="http://schemas.microsoft.com/office/drawing/2014/main" id="{EAA39CCB-BEC1-4F2C-9CD9-36C176DCC3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6" y="2387"/>
                <a:ext cx="136" cy="136"/>
              </a:xfrm>
              <a:custGeom>
                <a:avLst/>
                <a:gdLst>
                  <a:gd name="T0" fmla="*/ 136 w 136"/>
                  <a:gd name="T1" fmla="*/ 0 h 136"/>
                  <a:gd name="T2" fmla="*/ 91 w 136"/>
                  <a:gd name="T3" fmla="*/ 0 h 136"/>
                  <a:gd name="T4" fmla="*/ 91 w 136"/>
                  <a:gd name="T5" fmla="*/ 45 h 136"/>
                  <a:gd name="T6" fmla="*/ 0 w 136"/>
                  <a:gd name="T7" fmla="*/ 45 h 136"/>
                  <a:gd name="T8" fmla="*/ 0 w 136"/>
                  <a:gd name="T9" fmla="*/ 91 h 136"/>
                  <a:gd name="T10" fmla="*/ 45 w 136"/>
                  <a:gd name="T11" fmla="*/ 91 h 136"/>
                  <a:gd name="T12" fmla="*/ 45 w 136"/>
                  <a:gd name="T13" fmla="*/ 136 h 136"/>
                  <a:gd name="T14" fmla="*/ 91 w 136"/>
                  <a:gd name="T15" fmla="*/ 136 h 136"/>
                  <a:gd name="T16" fmla="*/ 91 w 136"/>
                  <a:gd name="T17" fmla="*/ 45 h 136"/>
                  <a:gd name="T18" fmla="*/ 136 w 136"/>
                  <a:gd name="T19" fmla="*/ 45 h 136"/>
                  <a:gd name="T20" fmla="*/ 136 w 136"/>
                  <a:gd name="T21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6" h="136">
                    <a:moveTo>
                      <a:pt x="136" y="0"/>
                    </a:moveTo>
                    <a:lnTo>
                      <a:pt x="91" y="0"/>
                    </a:lnTo>
                    <a:lnTo>
                      <a:pt x="91" y="45"/>
                    </a:lnTo>
                    <a:lnTo>
                      <a:pt x="0" y="45"/>
                    </a:lnTo>
                    <a:lnTo>
                      <a:pt x="0" y="91"/>
                    </a:lnTo>
                    <a:lnTo>
                      <a:pt x="45" y="91"/>
                    </a:lnTo>
                    <a:lnTo>
                      <a:pt x="45" y="136"/>
                    </a:lnTo>
                    <a:lnTo>
                      <a:pt x="91" y="136"/>
                    </a:lnTo>
                    <a:lnTo>
                      <a:pt x="91" y="45"/>
                    </a:lnTo>
                    <a:lnTo>
                      <a:pt x="136" y="45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49" name="Freeform 57">
                <a:extLst>
                  <a:ext uri="{FF2B5EF4-FFF2-40B4-BE49-F238E27FC236}">
                    <a16:creationId xmlns:a16="http://schemas.microsoft.com/office/drawing/2014/main" id="{DCEF3D67-7EEC-458F-9BB2-1DFB24E07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2387"/>
                <a:ext cx="726" cy="499"/>
              </a:xfrm>
              <a:custGeom>
                <a:avLst/>
                <a:gdLst>
                  <a:gd name="T0" fmla="*/ 363 w 726"/>
                  <a:gd name="T1" fmla="*/ 499 h 499"/>
                  <a:gd name="T2" fmla="*/ 363 w 726"/>
                  <a:gd name="T3" fmla="*/ 453 h 499"/>
                  <a:gd name="T4" fmla="*/ 454 w 726"/>
                  <a:gd name="T5" fmla="*/ 453 h 499"/>
                  <a:gd name="T6" fmla="*/ 454 w 726"/>
                  <a:gd name="T7" fmla="*/ 408 h 499"/>
                  <a:gd name="T8" fmla="*/ 454 w 726"/>
                  <a:gd name="T9" fmla="*/ 363 h 499"/>
                  <a:gd name="T10" fmla="*/ 499 w 726"/>
                  <a:gd name="T11" fmla="*/ 363 h 499"/>
                  <a:gd name="T12" fmla="*/ 499 w 726"/>
                  <a:gd name="T13" fmla="*/ 317 h 499"/>
                  <a:gd name="T14" fmla="*/ 590 w 726"/>
                  <a:gd name="T15" fmla="*/ 317 h 499"/>
                  <a:gd name="T16" fmla="*/ 590 w 726"/>
                  <a:gd name="T17" fmla="*/ 272 h 499"/>
                  <a:gd name="T18" fmla="*/ 635 w 726"/>
                  <a:gd name="T19" fmla="*/ 272 h 499"/>
                  <a:gd name="T20" fmla="*/ 635 w 726"/>
                  <a:gd name="T21" fmla="*/ 181 h 499"/>
                  <a:gd name="T22" fmla="*/ 681 w 726"/>
                  <a:gd name="T23" fmla="*/ 181 h 499"/>
                  <a:gd name="T24" fmla="*/ 681 w 726"/>
                  <a:gd name="T25" fmla="*/ 136 h 499"/>
                  <a:gd name="T26" fmla="*/ 726 w 726"/>
                  <a:gd name="T27" fmla="*/ 136 h 499"/>
                  <a:gd name="T28" fmla="*/ 726 w 726"/>
                  <a:gd name="T29" fmla="*/ 0 h 499"/>
                  <a:gd name="T30" fmla="*/ 681 w 726"/>
                  <a:gd name="T31" fmla="*/ 0 h 499"/>
                  <a:gd name="T32" fmla="*/ 681 w 726"/>
                  <a:gd name="T33" fmla="*/ 45 h 499"/>
                  <a:gd name="T34" fmla="*/ 635 w 726"/>
                  <a:gd name="T35" fmla="*/ 45 h 499"/>
                  <a:gd name="T36" fmla="*/ 635 w 726"/>
                  <a:gd name="T37" fmla="*/ 91 h 499"/>
                  <a:gd name="T38" fmla="*/ 590 w 726"/>
                  <a:gd name="T39" fmla="*/ 91 h 499"/>
                  <a:gd name="T40" fmla="*/ 590 w 726"/>
                  <a:gd name="T41" fmla="*/ 136 h 499"/>
                  <a:gd name="T42" fmla="*/ 409 w 726"/>
                  <a:gd name="T43" fmla="*/ 136 h 499"/>
                  <a:gd name="T44" fmla="*/ 409 w 726"/>
                  <a:gd name="T45" fmla="*/ 181 h 499"/>
                  <a:gd name="T46" fmla="*/ 363 w 726"/>
                  <a:gd name="T47" fmla="*/ 181 h 499"/>
                  <a:gd name="T48" fmla="*/ 363 w 726"/>
                  <a:gd name="T49" fmla="*/ 272 h 499"/>
                  <a:gd name="T50" fmla="*/ 272 w 726"/>
                  <a:gd name="T51" fmla="*/ 272 h 499"/>
                  <a:gd name="T52" fmla="*/ 272 w 726"/>
                  <a:gd name="T53" fmla="*/ 317 h 499"/>
                  <a:gd name="T54" fmla="*/ 182 w 726"/>
                  <a:gd name="T55" fmla="*/ 317 h 499"/>
                  <a:gd name="T56" fmla="*/ 182 w 726"/>
                  <a:gd name="T57" fmla="*/ 363 h 499"/>
                  <a:gd name="T58" fmla="*/ 0 w 726"/>
                  <a:gd name="T59" fmla="*/ 363 h 499"/>
                  <a:gd name="T60" fmla="*/ 0 w 726"/>
                  <a:gd name="T61" fmla="*/ 453 h 499"/>
                  <a:gd name="T62" fmla="*/ 46 w 726"/>
                  <a:gd name="T63" fmla="*/ 453 h 499"/>
                  <a:gd name="T64" fmla="*/ 46 w 726"/>
                  <a:gd name="T65" fmla="*/ 408 h 499"/>
                  <a:gd name="T66" fmla="*/ 91 w 726"/>
                  <a:gd name="T67" fmla="*/ 408 h 499"/>
                  <a:gd name="T68" fmla="*/ 91 w 726"/>
                  <a:gd name="T69" fmla="*/ 453 h 499"/>
                  <a:gd name="T70" fmla="*/ 182 w 726"/>
                  <a:gd name="T71" fmla="*/ 453 h 499"/>
                  <a:gd name="T72" fmla="*/ 182 w 726"/>
                  <a:gd name="T73" fmla="*/ 408 h 499"/>
                  <a:gd name="T74" fmla="*/ 227 w 726"/>
                  <a:gd name="T75" fmla="*/ 408 h 499"/>
                  <a:gd name="T76" fmla="*/ 227 w 726"/>
                  <a:gd name="T77" fmla="*/ 453 h 499"/>
                  <a:gd name="T78" fmla="*/ 272 w 726"/>
                  <a:gd name="T79" fmla="*/ 453 h 499"/>
                  <a:gd name="T80" fmla="*/ 272 w 726"/>
                  <a:gd name="T81" fmla="*/ 499 h 499"/>
                  <a:gd name="T82" fmla="*/ 363 w 726"/>
                  <a:gd name="T83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26" h="499">
                    <a:moveTo>
                      <a:pt x="363" y="499"/>
                    </a:moveTo>
                    <a:lnTo>
                      <a:pt x="363" y="453"/>
                    </a:lnTo>
                    <a:lnTo>
                      <a:pt x="454" y="453"/>
                    </a:lnTo>
                    <a:lnTo>
                      <a:pt x="454" y="408"/>
                    </a:lnTo>
                    <a:lnTo>
                      <a:pt x="454" y="363"/>
                    </a:lnTo>
                    <a:lnTo>
                      <a:pt x="499" y="363"/>
                    </a:lnTo>
                    <a:lnTo>
                      <a:pt x="499" y="317"/>
                    </a:lnTo>
                    <a:lnTo>
                      <a:pt x="590" y="317"/>
                    </a:lnTo>
                    <a:lnTo>
                      <a:pt x="590" y="272"/>
                    </a:lnTo>
                    <a:lnTo>
                      <a:pt x="635" y="272"/>
                    </a:lnTo>
                    <a:lnTo>
                      <a:pt x="635" y="181"/>
                    </a:lnTo>
                    <a:lnTo>
                      <a:pt x="681" y="181"/>
                    </a:lnTo>
                    <a:lnTo>
                      <a:pt x="681" y="136"/>
                    </a:lnTo>
                    <a:lnTo>
                      <a:pt x="726" y="136"/>
                    </a:lnTo>
                    <a:lnTo>
                      <a:pt x="726" y="0"/>
                    </a:lnTo>
                    <a:lnTo>
                      <a:pt x="681" y="0"/>
                    </a:lnTo>
                    <a:lnTo>
                      <a:pt x="681" y="45"/>
                    </a:lnTo>
                    <a:lnTo>
                      <a:pt x="635" y="45"/>
                    </a:lnTo>
                    <a:lnTo>
                      <a:pt x="635" y="91"/>
                    </a:lnTo>
                    <a:lnTo>
                      <a:pt x="590" y="91"/>
                    </a:lnTo>
                    <a:lnTo>
                      <a:pt x="590" y="136"/>
                    </a:lnTo>
                    <a:lnTo>
                      <a:pt x="409" y="136"/>
                    </a:lnTo>
                    <a:lnTo>
                      <a:pt x="409" y="181"/>
                    </a:lnTo>
                    <a:lnTo>
                      <a:pt x="363" y="181"/>
                    </a:lnTo>
                    <a:lnTo>
                      <a:pt x="363" y="272"/>
                    </a:lnTo>
                    <a:lnTo>
                      <a:pt x="272" y="272"/>
                    </a:lnTo>
                    <a:lnTo>
                      <a:pt x="272" y="317"/>
                    </a:lnTo>
                    <a:lnTo>
                      <a:pt x="182" y="317"/>
                    </a:lnTo>
                    <a:lnTo>
                      <a:pt x="182" y="363"/>
                    </a:lnTo>
                    <a:lnTo>
                      <a:pt x="0" y="363"/>
                    </a:lnTo>
                    <a:lnTo>
                      <a:pt x="0" y="453"/>
                    </a:lnTo>
                    <a:lnTo>
                      <a:pt x="46" y="453"/>
                    </a:lnTo>
                    <a:lnTo>
                      <a:pt x="46" y="408"/>
                    </a:lnTo>
                    <a:lnTo>
                      <a:pt x="91" y="408"/>
                    </a:lnTo>
                    <a:lnTo>
                      <a:pt x="91" y="453"/>
                    </a:lnTo>
                    <a:lnTo>
                      <a:pt x="182" y="453"/>
                    </a:lnTo>
                    <a:lnTo>
                      <a:pt x="182" y="408"/>
                    </a:lnTo>
                    <a:lnTo>
                      <a:pt x="227" y="408"/>
                    </a:lnTo>
                    <a:lnTo>
                      <a:pt x="227" y="453"/>
                    </a:lnTo>
                    <a:lnTo>
                      <a:pt x="272" y="453"/>
                    </a:lnTo>
                    <a:lnTo>
                      <a:pt x="272" y="499"/>
                    </a:lnTo>
                    <a:lnTo>
                      <a:pt x="363" y="4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0" name="Freeform 58">
                <a:extLst>
                  <a:ext uri="{FF2B5EF4-FFF2-40B4-BE49-F238E27FC236}">
                    <a16:creationId xmlns:a16="http://schemas.microsoft.com/office/drawing/2014/main" id="{C4610B34-A6BD-4406-B22C-A0A29244B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2" y="2614"/>
                <a:ext cx="681" cy="362"/>
              </a:xfrm>
              <a:custGeom>
                <a:avLst/>
                <a:gdLst>
                  <a:gd name="T0" fmla="*/ 272 w 681"/>
                  <a:gd name="T1" fmla="*/ 45 h 362"/>
                  <a:gd name="T2" fmla="*/ 454 w 681"/>
                  <a:gd name="T3" fmla="*/ 45 h 362"/>
                  <a:gd name="T4" fmla="*/ 454 w 681"/>
                  <a:gd name="T5" fmla="*/ 0 h 362"/>
                  <a:gd name="T6" fmla="*/ 544 w 681"/>
                  <a:gd name="T7" fmla="*/ 0 h 362"/>
                  <a:gd name="T8" fmla="*/ 544 w 681"/>
                  <a:gd name="T9" fmla="*/ 45 h 362"/>
                  <a:gd name="T10" fmla="*/ 590 w 681"/>
                  <a:gd name="T11" fmla="*/ 45 h 362"/>
                  <a:gd name="T12" fmla="*/ 590 w 681"/>
                  <a:gd name="T13" fmla="*/ 90 h 362"/>
                  <a:gd name="T14" fmla="*/ 681 w 681"/>
                  <a:gd name="T15" fmla="*/ 90 h 362"/>
                  <a:gd name="T16" fmla="*/ 681 w 681"/>
                  <a:gd name="T17" fmla="*/ 226 h 362"/>
                  <a:gd name="T18" fmla="*/ 635 w 681"/>
                  <a:gd name="T19" fmla="*/ 226 h 362"/>
                  <a:gd name="T20" fmla="*/ 635 w 681"/>
                  <a:gd name="T21" fmla="*/ 317 h 362"/>
                  <a:gd name="T22" fmla="*/ 590 w 681"/>
                  <a:gd name="T23" fmla="*/ 317 h 362"/>
                  <a:gd name="T24" fmla="*/ 590 w 681"/>
                  <a:gd name="T25" fmla="*/ 362 h 362"/>
                  <a:gd name="T26" fmla="*/ 408 w 681"/>
                  <a:gd name="T27" fmla="*/ 362 h 362"/>
                  <a:gd name="T28" fmla="*/ 408 w 681"/>
                  <a:gd name="T29" fmla="*/ 317 h 362"/>
                  <a:gd name="T30" fmla="*/ 363 w 681"/>
                  <a:gd name="T31" fmla="*/ 317 h 362"/>
                  <a:gd name="T32" fmla="*/ 363 w 681"/>
                  <a:gd name="T33" fmla="*/ 272 h 362"/>
                  <a:gd name="T34" fmla="*/ 318 w 681"/>
                  <a:gd name="T35" fmla="*/ 272 h 362"/>
                  <a:gd name="T36" fmla="*/ 318 w 681"/>
                  <a:gd name="T37" fmla="*/ 226 h 362"/>
                  <a:gd name="T38" fmla="*/ 227 w 681"/>
                  <a:gd name="T39" fmla="*/ 226 h 362"/>
                  <a:gd name="T40" fmla="*/ 227 w 681"/>
                  <a:gd name="T41" fmla="*/ 272 h 362"/>
                  <a:gd name="T42" fmla="*/ 0 w 681"/>
                  <a:gd name="T43" fmla="*/ 272 h 362"/>
                  <a:gd name="T44" fmla="*/ 0 w 681"/>
                  <a:gd name="T45" fmla="*/ 226 h 362"/>
                  <a:gd name="T46" fmla="*/ 91 w 681"/>
                  <a:gd name="T47" fmla="*/ 226 h 362"/>
                  <a:gd name="T48" fmla="*/ 91 w 681"/>
                  <a:gd name="T49" fmla="*/ 136 h 362"/>
                  <a:gd name="T50" fmla="*/ 136 w 681"/>
                  <a:gd name="T51" fmla="*/ 136 h 362"/>
                  <a:gd name="T52" fmla="*/ 136 w 681"/>
                  <a:gd name="T53" fmla="*/ 90 h 362"/>
                  <a:gd name="T54" fmla="*/ 227 w 681"/>
                  <a:gd name="T55" fmla="*/ 90 h 362"/>
                  <a:gd name="T56" fmla="*/ 227 w 681"/>
                  <a:gd name="T57" fmla="*/ 45 h 362"/>
                  <a:gd name="T58" fmla="*/ 272 w 681"/>
                  <a:gd name="T59" fmla="*/ 45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81" h="362">
                    <a:moveTo>
                      <a:pt x="272" y="45"/>
                    </a:moveTo>
                    <a:lnTo>
                      <a:pt x="454" y="45"/>
                    </a:lnTo>
                    <a:lnTo>
                      <a:pt x="454" y="0"/>
                    </a:lnTo>
                    <a:lnTo>
                      <a:pt x="544" y="0"/>
                    </a:lnTo>
                    <a:lnTo>
                      <a:pt x="544" y="45"/>
                    </a:lnTo>
                    <a:lnTo>
                      <a:pt x="590" y="45"/>
                    </a:lnTo>
                    <a:lnTo>
                      <a:pt x="590" y="90"/>
                    </a:lnTo>
                    <a:lnTo>
                      <a:pt x="681" y="90"/>
                    </a:lnTo>
                    <a:lnTo>
                      <a:pt x="681" y="226"/>
                    </a:lnTo>
                    <a:lnTo>
                      <a:pt x="635" y="226"/>
                    </a:lnTo>
                    <a:lnTo>
                      <a:pt x="635" y="317"/>
                    </a:lnTo>
                    <a:lnTo>
                      <a:pt x="590" y="317"/>
                    </a:lnTo>
                    <a:lnTo>
                      <a:pt x="590" y="362"/>
                    </a:lnTo>
                    <a:lnTo>
                      <a:pt x="408" y="362"/>
                    </a:lnTo>
                    <a:lnTo>
                      <a:pt x="408" y="317"/>
                    </a:lnTo>
                    <a:lnTo>
                      <a:pt x="363" y="317"/>
                    </a:lnTo>
                    <a:lnTo>
                      <a:pt x="363" y="272"/>
                    </a:lnTo>
                    <a:lnTo>
                      <a:pt x="318" y="272"/>
                    </a:lnTo>
                    <a:lnTo>
                      <a:pt x="318" y="226"/>
                    </a:lnTo>
                    <a:lnTo>
                      <a:pt x="227" y="226"/>
                    </a:lnTo>
                    <a:lnTo>
                      <a:pt x="227" y="272"/>
                    </a:lnTo>
                    <a:lnTo>
                      <a:pt x="0" y="272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90"/>
                    </a:lnTo>
                    <a:lnTo>
                      <a:pt x="227" y="90"/>
                    </a:lnTo>
                    <a:lnTo>
                      <a:pt x="227" y="45"/>
                    </a:lnTo>
                    <a:lnTo>
                      <a:pt x="272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1" name="Freeform 59">
                <a:extLst>
                  <a:ext uri="{FF2B5EF4-FFF2-40B4-BE49-F238E27FC236}">
                    <a16:creationId xmlns:a16="http://schemas.microsoft.com/office/drawing/2014/main" id="{A4A47D2D-88E6-4EA2-BA9D-5B2FA382DF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4" y="2251"/>
                <a:ext cx="363" cy="408"/>
              </a:xfrm>
              <a:custGeom>
                <a:avLst/>
                <a:gdLst>
                  <a:gd name="T0" fmla="*/ 0 w 363"/>
                  <a:gd name="T1" fmla="*/ 408 h 408"/>
                  <a:gd name="T2" fmla="*/ 182 w 363"/>
                  <a:gd name="T3" fmla="*/ 408 h 408"/>
                  <a:gd name="T4" fmla="*/ 182 w 363"/>
                  <a:gd name="T5" fmla="*/ 363 h 408"/>
                  <a:gd name="T6" fmla="*/ 272 w 363"/>
                  <a:gd name="T7" fmla="*/ 363 h 408"/>
                  <a:gd name="T8" fmla="*/ 272 w 363"/>
                  <a:gd name="T9" fmla="*/ 272 h 408"/>
                  <a:gd name="T10" fmla="*/ 318 w 363"/>
                  <a:gd name="T11" fmla="*/ 272 h 408"/>
                  <a:gd name="T12" fmla="*/ 318 w 363"/>
                  <a:gd name="T13" fmla="*/ 227 h 408"/>
                  <a:gd name="T14" fmla="*/ 363 w 363"/>
                  <a:gd name="T15" fmla="*/ 227 h 408"/>
                  <a:gd name="T16" fmla="*/ 363 w 363"/>
                  <a:gd name="T17" fmla="*/ 45 h 408"/>
                  <a:gd name="T18" fmla="*/ 318 w 363"/>
                  <a:gd name="T19" fmla="*/ 45 h 408"/>
                  <a:gd name="T20" fmla="*/ 318 w 363"/>
                  <a:gd name="T21" fmla="*/ 0 h 408"/>
                  <a:gd name="T22" fmla="*/ 182 w 363"/>
                  <a:gd name="T23" fmla="*/ 0 h 408"/>
                  <a:gd name="T24" fmla="*/ 182 w 363"/>
                  <a:gd name="T25" fmla="*/ 45 h 408"/>
                  <a:gd name="T26" fmla="*/ 136 w 363"/>
                  <a:gd name="T27" fmla="*/ 45 h 408"/>
                  <a:gd name="T28" fmla="*/ 136 w 363"/>
                  <a:gd name="T29" fmla="*/ 90 h 408"/>
                  <a:gd name="T30" fmla="*/ 46 w 363"/>
                  <a:gd name="T31" fmla="*/ 90 h 408"/>
                  <a:gd name="T32" fmla="*/ 46 w 363"/>
                  <a:gd name="T33" fmla="*/ 136 h 408"/>
                  <a:gd name="T34" fmla="*/ 91 w 363"/>
                  <a:gd name="T35" fmla="*/ 136 h 408"/>
                  <a:gd name="T36" fmla="*/ 91 w 363"/>
                  <a:gd name="T37" fmla="*/ 272 h 408"/>
                  <a:gd name="T38" fmla="*/ 46 w 363"/>
                  <a:gd name="T39" fmla="*/ 272 h 408"/>
                  <a:gd name="T40" fmla="*/ 46 w 363"/>
                  <a:gd name="T41" fmla="*/ 317 h 408"/>
                  <a:gd name="T42" fmla="*/ 0 w 363"/>
                  <a:gd name="T43" fmla="*/ 317 h 408"/>
                  <a:gd name="T44" fmla="*/ 0 w 363"/>
                  <a:gd name="T45" fmla="*/ 408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3" h="408">
                    <a:moveTo>
                      <a:pt x="0" y="408"/>
                    </a:moveTo>
                    <a:lnTo>
                      <a:pt x="182" y="408"/>
                    </a:lnTo>
                    <a:lnTo>
                      <a:pt x="182" y="363"/>
                    </a:lnTo>
                    <a:lnTo>
                      <a:pt x="272" y="363"/>
                    </a:lnTo>
                    <a:lnTo>
                      <a:pt x="272" y="272"/>
                    </a:lnTo>
                    <a:lnTo>
                      <a:pt x="318" y="272"/>
                    </a:lnTo>
                    <a:lnTo>
                      <a:pt x="318" y="227"/>
                    </a:lnTo>
                    <a:lnTo>
                      <a:pt x="363" y="227"/>
                    </a:lnTo>
                    <a:lnTo>
                      <a:pt x="363" y="45"/>
                    </a:lnTo>
                    <a:lnTo>
                      <a:pt x="318" y="45"/>
                    </a:lnTo>
                    <a:lnTo>
                      <a:pt x="318" y="0"/>
                    </a:lnTo>
                    <a:lnTo>
                      <a:pt x="182" y="0"/>
                    </a:lnTo>
                    <a:lnTo>
                      <a:pt x="182" y="45"/>
                    </a:lnTo>
                    <a:lnTo>
                      <a:pt x="136" y="45"/>
                    </a:lnTo>
                    <a:lnTo>
                      <a:pt x="136" y="90"/>
                    </a:lnTo>
                    <a:lnTo>
                      <a:pt x="46" y="90"/>
                    </a:lnTo>
                    <a:lnTo>
                      <a:pt x="46" y="136"/>
                    </a:lnTo>
                    <a:lnTo>
                      <a:pt x="91" y="136"/>
                    </a:lnTo>
                    <a:lnTo>
                      <a:pt x="91" y="272"/>
                    </a:lnTo>
                    <a:lnTo>
                      <a:pt x="46" y="272"/>
                    </a:lnTo>
                    <a:lnTo>
                      <a:pt x="46" y="317"/>
                    </a:lnTo>
                    <a:lnTo>
                      <a:pt x="0" y="317"/>
                    </a:lnTo>
                    <a:lnTo>
                      <a:pt x="0" y="4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2" name="Freeform 60">
                <a:extLst>
                  <a:ext uri="{FF2B5EF4-FFF2-40B4-BE49-F238E27FC236}">
                    <a16:creationId xmlns:a16="http://schemas.microsoft.com/office/drawing/2014/main" id="{CF89FCFF-9D60-43AF-BB50-3B7C6CE30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1" y="1797"/>
                <a:ext cx="408" cy="544"/>
              </a:xfrm>
              <a:custGeom>
                <a:avLst/>
                <a:gdLst>
                  <a:gd name="T0" fmla="*/ 136 w 408"/>
                  <a:gd name="T1" fmla="*/ 0 h 544"/>
                  <a:gd name="T2" fmla="*/ 182 w 408"/>
                  <a:gd name="T3" fmla="*/ 0 h 544"/>
                  <a:gd name="T4" fmla="*/ 182 w 408"/>
                  <a:gd name="T5" fmla="*/ 45 h 544"/>
                  <a:gd name="T6" fmla="*/ 408 w 408"/>
                  <a:gd name="T7" fmla="*/ 45 h 544"/>
                  <a:gd name="T8" fmla="*/ 408 w 408"/>
                  <a:gd name="T9" fmla="*/ 136 h 544"/>
                  <a:gd name="T10" fmla="*/ 363 w 408"/>
                  <a:gd name="T11" fmla="*/ 136 h 544"/>
                  <a:gd name="T12" fmla="*/ 363 w 408"/>
                  <a:gd name="T13" fmla="*/ 227 h 544"/>
                  <a:gd name="T14" fmla="*/ 318 w 408"/>
                  <a:gd name="T15" fmla="*/ 227 h 544"/>
                  <a:gd name="T16" fmla="*/ 318 w 408"/>
                  <a:gd name="T17" fmla="*/ 318 h 544"/>
                  <a:gd name="T18" fmla="*/ 272 w 408"/>
                  <a:gd name="T19" fmla="*/ 318 h 544"/>
                  <a:gd name="T20" fmla="*/ 272 w 408"/>
                  <a:gd name="T21" fmla="*/ 363 h 544"/>
                  <a:gd name="T22" fmla="*/ 227 w 408"/>
                  <a:gd name="T23" fmla="*/ 363 h 544"/>
                  <a:gd name="T24" fmla="*/ 227 w 408"/>
                  <a:gd name="T25" fmla="*/ 544 h 544"/>
                  <a:gd name="T26" fmla="*/ 136 w 408"/>
                  <a:gd name="T27" fmla="*/ 544 h 544"/>
                  <a:gd name="T28" fmla="*/ 136 w 408"/>
                  <a:gd name="T29" fmla="*/ 499 h 544"/>
                  <a:gd name="T30" fmla="*/ 91 w 408"/>
                  <a:gd name="T31" fmla="*/ 499 h 544"/>
                  <a:gd name="T32" fmla="*/ 91 w 408"/>
                  <a:gd name="T33" fmla="*/ 454 h 544"/>
                  <a:gd name="T34" fmla="*/ 0 w 408"/>
                  <a:gd name="T35" fmla="*/ 454 h 544"/>
                  <a:gd name="T36" fmla="*/ 0 w 408"/>
                  <a:gd name="T37" fmla="*/ 363 h 544"/>
                  <a:gd name="T38" fmla="*/ 45 w 408"/>
                  <a:gd name="T39" fmla="*/ 363 h 544"/>
                  <a:gd name="T40" fmla="*/ 45 w 408"/>
                  <a:gd name="T41" fmla="*/ 272 h 544"/>
                  <a:gd name="T42" fmla="*/ 91 w 408"/>
                  <a:gd name="T43" fmla="*/ 272 h 544"/>
                  <a:gd name="T44" fmla="*/ 91 w 408"/>
                  <a:gd name="T45" fmla="*/ 182 h 544"/>
                  <a:gd name="T46" fmla="*/ 0 w 408"/>
                  <a:gd name="T47" fmla="*/ 182 h 544"/>
                  <a:gd name="T48" fmla="*/ 0 w 408"/>
                  <a:gd name="T49" fmla="*/ 136 h 544"/>
                  <a:gd name="T50" fmla="*/ 91 w 408"/>
                  <a:gd name="T51" fmla="*/ 136 h 544"/>
                  <a:gd name="T52" fmla="*/ 91 w 408"/>
                  <a:gd name="T53" fmla="*/ 91 h 544"/>
                  <a:gd name="T54" fmla="*/ 136 w 408"/>
                  <a:gd name="T55" fmla="*/ 91 h 544"/>
                  <a:gd name="T56" fmla="*/ 136 w 408"/>
                  <a:gd name="T57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08" h="544">
                    <a:moveTo>
                      <a:pt x="136" y="0"/>
                    </a:moveTo>
                    <a:lnTo>
                      <a:pt x="182" y="0"/>
                    </a:lnTo>
                    <a:lnTo>
                      <a:pt x="182" y="45"/>
                    </a:lnTo>
                    <a:lnTo>
                      <a:pt x="408" y="45"/>
                    </a:lnTo>
                    <a:lnTo>
                      <a:pt x="408" y="136"/>
                    </a:lnTo>
                    <a:lnTo>
                      <a:pt x="363" y="136"/>
                    </a:lnTo>
                    <a:lnTo>
                      <a:pt x="363" y="227"/>
                    </a:lnTo>
                    <a:lnTo>
                      <a:pt x="318" y="227"/>
                    </a:lnTo>
                    <a:lnTo>
                      <a:pt x="318" y="318"/>
                    </a:lnTo>
                    <a:lnTo>
                      <a:pt x="272" y="318"/>
                    </a:lnTo>
                    <a:lnTo>
                      <a:pt x="272" y="363"/>
                    </a:lnTo>
                    <a:lnTo>
                      <a:pt x="227" y="363"/>
                    </a:lnTo>
                    <a:lnTo>
                      <a:pt x="227" y="544"/>
                    </a:lnTo>
                    <a:lnTo>
                      <a:pt x="136" y="544"/>
                    </a:lnTo>
                    <a:lnTo>
                      <a:pt x="136" y="499"/>
                    </a:lnTo>
                    <a:lnTo>
                      <a:pt x="91" y="499"/>
                    </a:lnTo>
                    <a:lnTo>
                      <a:pt x="91" y="454"/>
                    </a:lnTo>
                    <a:lnTo>
                      <a:pt x="0" y="454"/>
                    </a:lnTo>
                    <a:lnTo>
                      <a:pt x="0" y="363"/>
                    </a:lnTo>
                    <a:lnTo>
                      <a:pt x="45" y="363"/>
                    </a:lnTo>
                    <a:lnTo>
                      <a:pt x="45" y="272"/>
                    </a:lnTo>
                    <a:lnTo>
                      <a:pt x="91" y="272"/>
                    </a:lnTo>
                    <a:lnTo>
                      <a:pt x="91" y="182"/>
                    </a:lnTo>
                    <a:lnTo>
                      <a:pt x="0" y="182"/>
                    </a:lnTo>
                    <a:lnTo>
                      <a:pt x="0" y="136"/>
                    </a:lnTo>
                    <a:lnTo>
                      <a:pt x="91" y="136"/>
                    </a:lnTo>
                    <a:lnTo>
                      <a:pt x="91" y="91"/>
                    </a:lnTo>
                    <a:lnTo>
                      <a:pt x="136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3" name="Freeform 61">
                <a:extLst>
                  <a:ext uri="{FF2B5EF4-FFF2-40B4-BE49-F238E27FC236}">
                    <a16:creationId xmlns:a16="http://schemas.microsoft.com/office/drawing/2014/main" id="{87EBA2DC-FAF3-4F93-B430-FCFB261FF5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1888"/>
                <a:ext cx="454" cy="544"/>
              </a:xfrm>
              <a:custGeom>
                <a:avLst/>
                <a:gdLst>
                  <a:gd name="T0" fmla="*/ 181 w 454"/>
                  <a:gd name="T1" fmla="*/ 45 h 544"/>
                  <a:gd name="T2" fmla="*/ 227 w 454"/>
                  <a:gd name="T3" fmla="*/ 45 h 544"/>
                  <a:gd name="T4" fmla="*/ 227 w 454"/>
                  <a:gd name="T5" fmla="*/ 0 h 544"/>
                  <a:gd name="T6" fmla="*/ 408 w 454"/>
                  <a:gd name="T7" fmla="*/ 0 h 544"/>
                  <a:gd name="T8" fmla="*/ 408 w 454"/>
                  <a:gd name="T9" fmla="*/ 181 h 544"/>
                  <a:gd name="T10" fmla="*/ 454 w 454"/>
                  <a:gd name="T11" fmla="*/ 181 h 544"/>
                  <a:gd name="T12" fmla="*/ 454 w 454"/>
                  <a:gd name="T13" fmla="*/ 272 h 544"/>
                  <a:gd name="T14" fmla="*/ 408 w 454"/>
                  <a:gd name="T15" fmla="*/ 272 h 544"/>
                  <a:gd name="T16" fmla="*/ 408 w 454"/>
                  <a:gd name="T17" fmla="*/ 408 h 544"/>
                  <a:gd name="T18" fmla="*/ 363 w 454"/>
                  <a:gd name="T19" fmla="*/ 408 h 544"/>
                  <a:gd name="T20" fmla="*/ 363 w 454"/>
                  <a:gd name="T21" fmla="*/ 453 h 544"/>
                  <a:gd name="T22" fmla="*/ 317 w 454"/>
                  <a:gd name="T23" fmla="*/ 453 h 544"/>
                  <a:gd name="T24" fmla="*/ 317 w 454"/>
                  <a:gd name="T25" fmla="*/ 499 h 544"/>
                  <a:gd name="T26" fmla="*/ 272 w 454"/>
                  <a:gd name="T27" fmla="*/ 499 h 544"/>
                  <a:gd name="T28" fmla="*/ 181 w 454"/>
                  <a:gd name="T29" fmla="*/ 499 h 544"/>
                  <a:gd name="T30" fmla="*/ 181 w 454"/>
                  <a:gd name="T31" fmla="*/ 544 h 544"/>
                  <a:gd name="T32" fmla="*/ 91 w 454"/>
                  <a:gd name="T33" fmla="*/ 544 h 544"/>
                  <a:gd name="T34" fmla="*/ 91 w 454"/>
                  <a:gd name="T35" fmla="*/ 499 h 544"/>
                  <a:gd name="T36" fmla="*/ 45 w 454"/>
                  <a:gd name="T37" fmla="*/ 499 h 544"/>
                  <a:gd name="T38" fmla="*/ 45 w 454"/>
                  <a:gd name="T39" fmla="*/ 453 h 544"/>
                  <a:gd name="T40" fmla="*/ 0 w 454"/>
                  <a:gd name="T41" fmla="*/ 453 h 544"/>
                  <a:gd name="T42" fmla="*/ 0 w 454"/>
                  <a:gd name="T43" fmla="*/ 272 h 544"/>
                  <a:gd name="T44" fmla="*/ 45 w 454"/>
                  <a:gd name="T45" fmla="*/ 272 h 544"/>
                  <a:gd name="T46" fmla="*/ 45 w 454"/>
                  <a:gd name="T47" fmla="*/ 227 h 544"/>
                  <a:gd name="T48" fmla="*/ 91 w 454"/>
                  <a:gd name="T49" fmla="*/ 227 h 544"/>
                  <a:gd name="T50" fmla="*/ 91 w 454"/>
                  <a:gd name="T51" fmla="*/ 136 h 544"/>
                  <a:gd name="T52" fmla="*/ 136 w 454"/>
                  <a:gd name="T53" fmla="*/ 136 h 544"/>
                  <a:gd name="T54" fmla="*/ 136 w 454"/>
                  <a:gd name="T55" fmla="*/ 45 h 544"/>
                  <a:gd name="T56" fmla="*/ 181 w 454"/>
                  <a:gd name="T57" fmla="*/ 45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54" h="544">
                    <a:moveTo>
                      <a:pt x="181" y="45"/>
                    </a:moveTo>
                    <a:lnTo>
                      <a:pt x="227" y="45"/>
                    </a:lnTo>
                    <a:lnTo>
                      <a:pt x="227" y="0"/>
                    </a:lnTo>
                    <a:lnTo>
                      <a:pt x="408" y="0"/>
                    </a:lnTo>
                    <a:lnTo>
                      <a:pt x="408" y="181"/>
                    </a:lnTo>
                    <a:lnTo>
                      <a:pt x="454" y="181"/>
                    </a:lnTo>
                    <a:lnTo>
                      <a:pt x="454" y="272"/>
                    </a:lnTo>
                    <a:lnTo>
                      <a:pt x="408" y="272"/>
                    </a:lnTo>
                    <a:lnTo>
                      <a:pt x="408" y="408"/>
                    </a:lnTo>
                    <a:lnTo>
                      <a:pt x="363" y="408"/>
                    </a:lnTo>
                    <a:lnTo>
                      <a:pt x="363" y="453"/>
                    </a:lnTo>
                    <a:lnTo>
                      <a:pt x="317" y="453"/>
                    </a:lnTo>
                    <a:lnTo>
                      <a:pt x="317" y="499"/>
                    </a:lnTo>
                    <a:lnTo>
                      <a:pt x="272" y="499"/>
                    </a:lnTo>
                    <a:lnTo>
                      <a:pt x="181" y="499"/>
                    </a:lnTo>
                    <a:lnTo>
                      <a:pt x="181" y="544"/>
                    </a:lnTo>
                    <a:lnTo>
                      <a:pt x="91" y="544"/>
                    </a:lnTo>
                    <a:lnTo>
                      <a:pt x="91" y="499"/>
                    </a:lnTo>
                    <a:lnTo>
                      <a:pt x="45" y="499"/>
                    </a:lnTo>
                    <a:lnTo>
                      <a:pt x="45" y="453"/>
                    </a:lnTo>
                    <a:lnTo>
                      <a:pt x="0" y="453"/>
                    </a:lnTo>
                    <a:lnTo>
                      <a:pt x="0" y="272"/>
                    </a:lnTo>
                    <a:lnTo>
                      <a:pt x="45" y="272"/>
                    </a:lnTo>
                    <a:lnTo>
                      <a:pt x="45" y="227"/>
                    </a:lnTo>
                    <a:lnTo>
                      <a:pt x="91" y="227"/>
                    </a:lnTo>
                    <a:lnTo>
                      <a:pt x="91" y="136"/>
                    </a:lnTo>
                    <a:lnTo>
                      <a:pt x="136" y="136"/>
                    </a:lnTo>
                    <a:lnTo>
                      <a:pt x="136" y="45"/>
                    </a:lnTo>
                    <a:lnTo>
                      <a:pt x="181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4" name="Freeform 62">
                <a:extLst>
                  <a:ext uri="{FF2B5EF4-FFF2-40B4-BE49-F238E27FC236}">
                    <a16:creationId xmlns:a16="http://schemas.microsoft.com/office/drawing/2014/main" id="{85AD5D8D-704D-4C39-89B0-E4D239E79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2341"/>
                <a:ext cx="454" cy="363"/>
              </a:xfrm>
              <a:custGeom>
                <a:avLst/>
                <a:gdLst>
                  <a:gd name="T0" fmla="*/ 454 w 454"/>
                  <a:gd name="T1" fmla="*/ 46 h 363"/>
                  <a:gd name="T2" fmla="*/ 454 w 454"/>
                  <a:gd name="T3" fmla="*/ 91 h 363"/>
                  <a:gd name="T4" fmla="*/ 409 w 454"/>
                  <a:gd name="T5" fmla="*/ 91 h 363"/>
                  <a:gd name="T6" fmla="*/ 409 w 454"/>
                  <a:gd name="T7" fmla="*/ 137 h 363"/>
                  <a:gd name="T8" fmla="*/ 363 w 454"/>
                  <a:gd name="T9" fmla="*/ 137 h 363"/>
                  <a:gd name="T10" fmla="*/ 363 w 454"/>
                  <a:gd name="T11" fmla="*/ 227 h 363"/>
                  <a:gd name="T12" fmla="*/ 318 w 454"/>
                  <a:gd name="T13" fmla="*/ 227 h 363"/>
                  <a:gd name="T14" fmla="*/ 318 w 454"/>
                  <a:gd name="T15" fmla="*/ 182 h 363"/>
                  <a:gd name="T16" fmla="*/ 182 w 454"/>
                  <a:gd name="T17" fmla="*/ 182 h 363"/>
                  <a:gd name="T18" fmla="*/ 182 w 454"/>
                  <a:gd name="T19" fmla="*/ 227 h 363"/>
                  <a:gd name="T20" fmla="*/ 137 w 454"/>
                  <a:gd name="T21" fmla="*/ 227 h 363"/>
                  <a:gd name="T22" fmla="*/ 137 w 454"/>
                  <a:gd name="T23" fmla="*/ 363 h 363"/>
                  <a:gd name="T24" fmla="*/ 46 w 454"/>
                  <a:gd name="T25" fmla="*/ 363 h 363"/>
                  <a:gd name="T26" fmla="*/ 46 w 454"/>
                  <a:gd name="T27" fmla="*/ 318 h 363"/>
                  <a:gd name="T28" fmla="*/ 0 w 454"/>
                  <a:gd name="T29" fmla="*/ 318 h 363"/>
                  <a:gd name="T30" fmla="*/ 0 w 454"/>
                  <a:gd name="T31" fmla="*/ 182 h 363"/>
                  <a:gd name="T32" fmla="*/ 46 w 454"/>
                  <a:gd name="T33" fmla="*/ 182 h 363"/>
                  <a:gd name="T34" fmla="*/ 46 w 454"/>
                  <a:gd name="T35" fmla="*/ 137 h 363"/>
                  <a:gd name="T36" fmla="*/ 91 w 454"/>
                  <a:gd name="T37" fmla="*/ 137 h 363"/>
                  <a:gd name="T38" fmla="*/ 91 w 454"/>
                  <a:gd name="T39" fmla="*/ 0 h 363"/>
                  <a:gd name="T40" fmla="*/ 227 w 454"/>
                  <a:gd name="T41" fmla="*/ 0 h 363"/>
                  <a:gd name="T42" fmla="*/ 227 w 454"/>
                  <a:gd name="T43" fmla="*/ 46 h 363"/>
                  <a:gd name="T44" fmla="*/ 273 w 454"/>
                  <a:gd name="T45" fmla="*/ 46 h 363"/>
                  <a:gd name="T46" fmla="*/ 273 w 454"/>
                  <a:gd name="T47" fmla="*/ 91 h 363"/>
                  <a:gd name="T48" fmla="*/ 363 w 454"/>
                  <a:gd name="T49" fmla="*/ 91 h 363"/>
                  <a:gd name="T50" fmla="*/ 363 w 454"/>
                  <a:gd name="T51" fmla="*/ 46 h 363"/>
                  <a:gd name="T52" fmla="*/ 454 w 454"/>
                  <a:gd name="T53" fmla="*/ 46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363">
                    <a:moveTo>
                      <a:pt x="454" y="46"/>
                    </a:moveTo>
                    <a:lnTo>
                      <a:pt x="454" y="91"/>
                    </a:lnTo>
                    <a:lnTo>
                      <a:pt x="409" y="91"/>
                    </a:lnTo>
                    <a:lnTo>
                      <a:pt x="409" y="137"/>
                    </a:lnTo>
                    <a:lnTo>
                      <a:pt x="363" y="137"/>
                    </a:lnTo>
                    <a:lnTo>
                      <a:pt x="363" y="227"/>
                    </a:lnTo>
                    <a:lnTo>
                      <a:pt x="318" y="227"/>
                    </a:lnTo>
                    <a:lnTo>
                      <a:pt x="318" y="182"/>
                    </a:lnTo>
                    <a:lnTo>
                      <a:pt x="182" y="182"/>
                    </a:lnTo>
                    <a:lnTo>
                      <a:pt x="182" y="227"/>
                    </a:lnTo>
                    <a:lnTo>
                      <a:pt x="137" y="227"/>
                    </a:lnTo>
                    <a:lnTo>
                      <a:pt x="137" y="363"/>
                    </a:lnTo>
                    <a:lnTo>
                      <a:pt x="46" y="363"/>
                    </a:lnTo>
                    <a:lnTo>
                      <a:pt x="46" y="318"/>
                    </a:lnTo>
                    <a:lnTo>
                      <a:pt x="0" y="318"/>
                    </a:lnTo>
                    <a:lnTo>
                      <a:pt x="0" y="182"/>
                    </a:lnTo>
                    <a:lnTo>
                      <a:pt x="46" y="182"/>
                    </a:lnTo>
                    <a:lnTo>
                      <a:pt x="46" y="137"/>
                    </a:lnTo>
                    <a:lnTo>
                      <a:pt x="91" y="137"/>
                    </a:lnTo>
                    <a:lnTo>
                      <a:pt x="91" y="0"/>
                    </a:lnTo>
                    <a:lnTo>
                      <a:pt x="227" y="0"/>
                    </a:lnTo>
                    <a:lnTo>
                      <a:pt x="227" y="46"/>
                    </a:lnTo>
                    <a:lnTo>
                      <a:pt x="273" y="46"/>
                    </a:lnTo>
                    <a:lnTo>
                      <a:pt x="273" y="91"/>
                    </a:lnTo>
                    <a:lnTo>
                      <a:pt x="363" y="91"/>
                    </a:lnTo>
                    <a:lnTo>
                      <a:pt x="363" y="46"/>
                    </a:lnTo>
                    <a:lnTo>
                      <a:pt x="454" y="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5" name="Freeform 63">
                <a:extLst>
                  <a:ext uri="{FF2B5EF4-FFF2-40B4-BE49-F238E27FC236}">
                    <a16:creationId xmlns:a16="http://schemas.microsoft.com/office/drawing/2014/main" id="{63FE7730-185E-4976-B05D-DD4772209A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1525"/>
                <a:ext cx="545" cy="408"/>
              </a:xfrm>
              <a:custGeom>
                <a:avLst/>
                <a:gdLst>
                  <a:gd name="T0" fmla="*/ 272 w 545"/>
                  <a:gd name="T1" fmla="*/ 45 h 408"/>
                  <a:gd name="T2" fmla="*/ 272 w 545"/>
                  <a:gd name="T3" fmla="*/ 136 h 408"/>
                  <a:gd name="T4" fmla="*/ 227 w 545"/>
                  <a:gd name="T5" fmla="*/ 136 h 408"/>
                  <a:gd name="T6" fmla="*/ 227 w 545"/>
                  <a:gd name="T7" fmla="*/ 181 h 408"/>
                  <a:gd name="T8" fmla="*/ 318 w 545"/>
                  <a:gd name="T9" fmla="*/ 181 h 408"/>
                  <a:gd name="T10" fmla="*/ 318 w 545"/>
                  <a:gd name="T11" fmla="*/ 136 h 408"/>
                  <a:gd name="T12" fmla="*/ 363 w 545"/>
                  <a:gd name="T13" fmla="*/ 136 h 408"/>
                  <a:gd name="T14" fmla="*/ 363 w 545"/>
                  <a:gd name="T15" fmla="*/ 181 h 408"/>
                  <a:gd name="T16" fmla="*/ 408 w 545"/>
                  <a:gd name="T17" fmla="*/ 181 h 408"/>
                  <a:gd name="T18" fmla="*/ 408 w 545"/>
                  <a:gd name="T19" fmla="*/ 136 h 408"/>
                  <a:gd name="T20" fmla="*/ 454 w 545"/>
                  <a:gd name="T21" fmla="*/ 136 h 408"/>
                  <a:gd name="T22" fmla="*/ 454 w 545"/>
                  <a:gd name="T23" fmla="*/ 91 h 408"/>
                  <a:gd name="T24" fmla="*/ 318 w 545"/>
                  <a:gd name="T25" fmla="*/ 91 h 408"/>
                  <a:gd name="T26" fmla="*/ 318 w 545"/>
                  <a:gd name="T27" fmla="*/ 0 h 408"/>
                  <a:gd name="T28" fmla="*/ 454 w 545"/>
                  <a:gd name="T29" fmla="*/ 0 h 408"/>
                  <a:gd name="T30" fmla="*/ 454 w 545"/>
                  <a:gd name="T31" fmla="*/ 45 h 408"/>
                  <a:gd name="T32" fmla="*/ 545 w 545"/>
                  <a:gd name="T33" fmla="*/ 45 h 408"/>
                  <a:gd name="T34" fmla="*/ 545 w 545"/>
                  <a:gd name="T35" fmla="*/ 91 h 408"/>
                  <a:gd name="T36" fmla="*/ 499 w 545"/>
                  <a:gd name="T37" fmla="*/ 91 h 408"/>
                  <a:gd name="T38" fmla="*/ 499 w 545"/>
                  <a:gd name="T39" fmla="*/ 181 h 408"/>
                  <a:gd name="T40" fmla="*/ 454 w 545"/>
                  <a:gd name="T41" fmla="*/ 181 h 408"/>
                  <a:gd name="T42" fmla="*/ 454 w 545"/>
                  <a:gd name="T43" fmla="*/ 363 h 408"/>
                  <a:gd name="T44" fmla="*/ 318 w 545"/>
                  <a:gd name="T45" fmla="*/ 363 h 408"/>
                  <a:gd name="T46" fmla="*/ 318 w 545"/>
                  <a:gd name="T47" fmla="*/ 408 h 408"/>
                  <a:gd name="T48" fmla="*/ 272 w 545"/>
                  <a:gd name="T49" fmla="*/ 408 h 408"/>
                  <a:gd name="T50" fmla="*/ 272 w 545"/>
                  <a:gd name="T51" fmla="*/ 317 h 408"/>
                  <a:gd name="T52" fmla="*/ 46 w 545"/>
                  <a:gd name="T53" fmla="*/ 317 h 408"/>
                  <a:gd name="T54" fmla="*/ 46 w 545"/>
                  <a:gd name="T55" fmla="*/ 272 h 408"/>
                  <a:gd name="T56" fmla="*/ 0 w 545"/>
                  <a:gd name="T57" fmla="*/ 272 h 408"/>
                  <a:gd name="T58" fmla="*/ 0 w 545"/>
                  <a:gd name="T59" fmla="*/ 181 h 408"/>
                  <a:gd name="T60" fmla="*/ 136 w 545"/>
                  <a:gd name="T61" fmla="*/ 181 h 408"/>
                  <a:gd name="T62" fmla="*/ 136 w 545"/>
                  <a:gd name="T63" fmla="*/ 91 h 408"/>
                  <a:gd name="T64" fmla="*/ 182 w 545"/>
                  <a:gd name="T65" fmla="*/ 91 h 408"/>
                  <a:gd name="T66" fmla="*/ 182 w 545"/>
                  <a:gd name="T67" fmla="*/ 45 h 408"/>
                  <a:gd name="T68" fmla="*/ 272 w 545"/>
                  <a:gd name="T69" fmla="*/ 45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5" h="408">
                    <a:moveTo>
                      <a:pt x="272" y="45"/>
                    </a:moveTo>
                    <a:lnTo>
                      <a:pt x="272" y="136"/>
                    </a:lnTo>
                    <a:lnTo>
                      <a:pt x="227" y="136"/>
                    </a:lnTo>
                    <a:lnTo>
                      <a:pt x="227" y="181"/>
                    </a:lnTo>
                    <a:lnTo>
                      <a:pt x="318" y="181"/>
                    </a:lnTo>
                    <a:lnTo>
                      <a:pt x="318" y="136"/>
                    </a:lnTo>
                    <a:lnTo>
                      <a:pt x="363" y="136"/>
                    </a:lnTo>
                    <a:lnTo>
                      <a:pt x="363" y="181"/>
                    </a:lnTo>
                    <a:lnTo>
                      <a:pt x="408" y="181"/>
                    </a:lnTo>
                    <a:lnTo>
                      <a:pt x="408" y="136"/>
                    </a:lnTo>
                    <a:lnTo>
                      <a:pt x="454" y="136"/>
                    </a:lnTo>
                    <a:lnTo>
                      <a:pt x="454" y="91"/>
                    </a:lnTo>
                    <a:lnTo>
                      <a:pt x="318" y="91"/>
                    </a:lnTo>
                    <a:lnTo>
                      <a:pt x="318" y="0"/>
                    </a:lnTo>
                    <a:lnTo>
                      <a:pt x="454" y="0"/>
                    </a:lnTo>
                    <a:lnTo>
                      <a:pt x="454" y="45"/>
                    </a:lnTo>
                    <a:lnTo>
                      <a:pt x="545" y="45"/>
                    </a:lnTo>
                    <a:lnTo>
                      <a:pt x="545" y="91"/>
                    </a:lnTo>
                    <a:lnTo>
                      <a:pt x="499" y="91"/>
                    </a:lnTo>
                    <a:lnTo>
                      <a:pt x="499" y="181"/>
                    </a:lnTo>
                    <a:lnTo>
                      <a:pt x="454" y="181"/>
                    </a:lnTo>
                    <a:lnTo>
                      <a:pt x="454" y="363"/>
                    </a:lnTo>
                    <a:lnTo>
                      <a:pt x="318" y="363"/>
                    </a:lnTo>
                    <a:lnTo>
                      <a:pt x="318" y="408"/>
                    </a:lnTo>
                    <a:lnTo>
                      <a:pt x="272" y="408"/>
                    </a:lnTo>
                    <a:lnTo>
                      <a:pt x="272" y="317"/>
                    </a:lnTo>
                    <a:lnTo>
                      <a:pt x="46" y="317"/>
                    </a:lnTo>
                    <a:lnTo>
                      <a:pt x="46" y="272"/>
                    </a:lnTo>
                    <a:lnTo>
                      <a:pt x="0" y="272"/>
                    </a:lnTo>
                    <a:lnTo>
                      <a:pt x="0" y="181"/>
                    </a:lnTo>
                    <a:lnTo>
                      <a:pt x="136" y="181"/>
                    </a:lnTo>
                    <a:lnTo>
                      <a:pt x="136" y="91"/>
                    </a:lnTo>
                    <a:lnTo>
                      <a:pt x="182" y="91"/>
                    </a:lnTo>
                    <a:lnTo>
                      <a:pt x="182" y="45"/>
                    </a:lnTo>
                    <a:lnTo>
                      <a:pt x="272" y="4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456" name="Freeform 64">
                <a:extLst>
                  <a:ext uri="{FF2B5EF4-FFF2-40B4-BE49-F238E27FC236}">
                    <a16:creationId xmlns:a16="http://schemas.microsoft.com/office/drawing/2014/main" id="{12B028E4-0928-484D-95B9-0D53247D9B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8" y="164"/>
                <a:ext cx="1905" cy="1316"/>
              </a:xfrm>
              <a:custGeom>
                <a:avLst/>
                <a:gdLst>
                  <a:gd name="T0" fmla="*/ 136 w 1905"/>
                  <a:gd name="T1" fmla="*/ 1270 h 1316"/>
                  <a:gd name="T2" fmla="*/ 45 w 1905"/>
                  <a:gd name="T3" fmla="*/ 1270 h 1316"/>
                  <a:gd name="T4" fmla="*/ 45 w 1905"/>
                  <a:gd name="T5" fmla="*/ 1225 h 1316"/>
                  <a:gd name="T6" fmla="*/ 91 w 1905"/>
                  <a:gd name="T7" fmla="*/ 1089 h 1316"/>
                  <a:gd name="T8" fmla="*/ 136 w 1905"/>
                  <a:gd name="T9" fmla="*/ 907 h 1316"/>
                  <a:gd name="T10" fmla="*/ 272 w 1905"/>
                  <a:gd name="T11" fmla="*/ 817 h 1316"/>
                  <a:gd name="T12" fmla="*/ 408 w 1905"/>
                  <a:gd name="T13" fmla="*/ 681 h 1316"/>
                  <a:gd name="T14" fmla="*/ 499 w 1905"/>
                  <a:gd name="T15" fmla="*/ 817 h 1316"/>
                  <a:gd name="T16" fmla="*/ 635 w 1905"/>
                  <a:gd name="T17" fmla="*/ 771 h 1316"/>
                  <a:gd name="T18" fmla="*/ 680 w 1905"/>
                  <a:gd name="T19" fmla="*/ 545 h 1316"/>
                  <a:gd name="T20" fmla="*/ 816 w 1905"/>
                  <a:gd name="T21" fmla="*/ 454 h 1316"/>
                  <a:gd name="T22" fmla="*/ 862 w 1905"/>
                  <a:gd name="T23" fmla="*/ 91 h 1316"/>
                  <a:gd name="T24" fmla="*/ 998 w 1905"/>
                  <a:gd name="T25" fmla="*/ 46 h 1316"/>
                  <a:gd name="T26" fmla="*/ 1043 w 1905"/>
                  <a:gd name="T27" fmla="*/ 91 h 1316"/>
                  <a:gd name="T28" fmla="*/ 1134 w 1905"/>
                  <a:gd name="T29" fmla="*/ 136 h 1316"/>
                  <a:gd name="T30" fmla="*/ 1179 w 1905"/>
                  <a:gd name="T31" fmla="*/ 363 h 1316"/>
                  <a:gd name="T32" fmla="*/ 1270 w 1905"/>
                  <a:gd name="T33" fmla="*/ 454 h 1316"/>
                  <a:gd name="T34" fmla="*/ 1315 w 1905"/>
                  <a:gd name="T35" fmla="*/ 545 h 1316"/>
                  <a:gd name="T36" fmla="*/ 1542 w 1905"/>
                  <a:gd name="T37" fmla="*/ 635 h 1316"/>
                  <a:gd name="T38" fmla="*/ 1587 w 1905"/>
                  <a:gd name="T39" fmla="*/ 726 h 1316"/>
                  <a:gd name="T40" fmla="*/ 1724 w 1905"/>
                  <a:gd name="T41" fmla="*/ 771 h 1316"/>
                  <a:gd name="T42" fmla="*/ 1814 w 1905"/>
                  <a:gd name="T43" fmla="*/ 681 h 1316"/>
                  <a:gd name="T44" fmla="*/ 1860 w 1905"/>
                  <a:gd name="T45" fmla="*/ 726 h 1316"/>
                  <a:gd name="T46" fmla="*/ 1814 w 1905"/>
                  <a:gd name="T47" fmla="*/ 817 h 1316"/>
                  <a:gd name="T48" fmla="*/ 1814 w 1905"/>
                  <a:gd name="T49" fmla="*/ 907 h 1316"/>
                  <a:gd name="T50" fmla="*/ 1860 w 1905"/>
                  <a:gd name="T51" fmla="*/ 1089 h 1316"/>
                  <a:gd name="T52" fmla="*/ 1724 w 1905"/>
                  <a:gd name="T53" fmla="*/ 1043 h 1316"/>
                  <a:gd name="T54" fmla="*/ 1451 w 1905"/>
                  <a:gd name="T55" fmla="*/ 1043 h 1316"/>
                  <a:gd name="T56" fmla="*/ 1225 w 1905"/>
                  <a:gd name="T57" fmla="*/ 1089 h 1316"/>
                  <a:gd name="T58" fmla="*/ 1179 w 1905"/>
                  <a:gd name="T59" fmla="*/ 1180 h 1316"/>
                  <a:gd name="T60" fmla="*/ 1089 w 1905"/>
                  <a:gd name="T61" fmla="*/ 1225 h 1316"/>
                  <a:gd name="T62" fmla="*/ 1043 w 1905"/>
                  <a:gd name="T63" fmla="*/ 1316 h 1316"/>
                  <a:gd name="T64" fmla="*/ 907 w 1905"/>
                  <a:gd name="T65" fmla="*/ 1270 h 1316"/>
                  <a:gd name="T66" fmla="*/ 862 w 1905"/>
                  <a:gd name="T67" fmla="*/ 1180 h 1316"/>
                  <a:gd name="T68" fmla="*/ 771 w 1905"/>
                  <a:gd name="T69" fmla="*/ 1134 h 1316"/>
                  <a:gd name="T70" fmla="*/ 726 w 1905"/>
                  <a:gd name="T71" fmla="*/ 1043 h 1316"/>
                  <a:gd name="T72" fmla="*/ 499 w 1905"/>
                  <a:gd name="T73" fmla="*/ 998 h 1316"/>
                  <a:gd name="T74" fmla="*/ 454 w 1905"/>
                  <a:gd name="T75" fmla="*/ 1089 h 1316"/>
                  <a:gd name="T76" fmla="*/ 363 w 1905"/>
                  <a:gd name="T77" fmla="*/ 998 h 1316"/>
                  <a:gd name="T78" fmla="*/ 227 w 1905"/>
                  <a:gd name="T79" fmla="*/ 998 h 1316"/>
                  <a:gd name="T80" fmla="*/ 227 w 1905"/>
                  <a:gd name="T81" fmla="*/ 1043 h 1316"/>
                  <a:gd name="T82" fmla="*/ 317 w 1905"/>
                  <a:gd name="T83" fmla="*/ 1180 h 1316"/>
                  <a:gd name="T84" fmla="*/ 408 w 1905"/>
                  <a:gd name="T85" fmla="*/ 1225 h 1316"/>
                  <a:gd name="T86" fmla="*/ 227 w 1905"/>
                  <a:gd name="T87" fmla="*/ 1225 h 1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05" h="1316">
                    <a:moveTo>
                      <a:pt x="181" y="1225"/>
                    </a:moveTo>
                    <a:lnTo>
                      <a:pt x="181" y="1270"/>
                    </a:lnTo>
                    <a:lnTo>
                      <a:pt x="136" y="1270"/>
                    </a:lnTo>
                    <a:lnTo>
                      <a:pt x="136" y="1316"/>
                    </a:lnTo>
                    <a:lnTo>
                      <a:pt x="45" y="1316"/>
                    </a:lnTo>
                    <a:lnTo>
                      <a:pt x="45" y="1270"/>
                    </a:lnTo>
                    <a:lnTo>
                      <a:pt x="0" y="1270"/>
                    </a:lnTo>
                    <a:lnTo>
                      <a:pt x="0" y="1225"/>
                    </a:lnTo>
                    <a:lnTo>
                      <a:pt x="45" y="1225"/>
                    </a:lnTo>
                    <a:lnTo>
                      <a:pt x="45" y="1180"/>
                    </a:lnTo>
                    <a:lnTo>
                      <a:pt x="91" y="1180"/>
                    </a:lnTo>
                    <a:lnTo>
                      <a:pt x="91" y="1089"/>
                    </a:lnTo>
                    <a:lnTo>
                      <a:pt x="45" y="1089"/>
                    </a:lnTo>
                    <a:lnTo>
                      <a:pt x="45" y="907"/>
                    </a:lnTo>
                    <a:lnTo>
                      <a:pt x="136" y="907"/>
                    </a:lnTo>
                    <a:lnTo>
                      <a:pt x="136" y="862"/>
                    </a:lnTo>
                    <a:lnTo>
                      <a:pt x="272" y="862"/>
                    </a:lnTo>
                    <a:lnTo>
                      <a:pt x="272" y="817"/>
                    </a:lnTo>
                    <a:lnTo>
                      <a:pt x="317" y="817"/>
                    </a:lnTo>
                    <a:lnTo>
                      <a:pt x="317" y="681"/>
                    </a:lnTo>
                    <a:lnTo>
                      <a:pt x="408" y="681"/>
                    </a:lnTo>
                    <a:lnTo>
                      <a:pt x="408" y="726"/>
                    </a:lnTo>
                    <a:lnTo>
                      <a:pt x="499" y="726"/>
                    </a:lnTo>
                    <a:lnTo>
                      <a:pt x="499" y="817"/>
                    </a:lnTo>
                    <a:lnTo>
                      <a:pt x="590" y="817"/>
                    </a:lnTo>
                    <a:lnTo>
                      <a:pt x="590" y="771"/>
                    </a:lnTo>
                    <a:lnTo>
                      <a:pt x="635" y="771"/>
                    </a:lnTo>
                    <a:lnTo>
                      <a:pt x="635" y="635"/>
                    </a:lnTo>
                    <a:lnTo>
                      <a:pt x="680" y="635"/>
                    </a:lnTo>
                    <a:lnTo>
                      <a:pt x="680" y="545"/>
                    </a:lnTo>
                    <a:lnTo>
                      <a:pt x="771" y="545"/>
                    </a:lnTo>
                    <a:lnTo>
                      <a:pt x="771" y="454"/>
                    </a:lnTo>
                    <a:lnTo>
                      <a:pt x="816" y="454"/>
                    </a:lnTo>
                    <a:lnTo>
                      <a:pt x="816" y="363"/>
                    </a:lnTo>
                    <a:lnTo>
                      <a:pt x="862" y="363"/>
                    </a:lnTo>
                    <a:lnTo>
                      <a:pt x="862" y="91"/>
                    </a:lnTo>
                    <a:lnTo>
                      <a:pt x="952" y="91"/>
                    </a:lnTo>
                    <a:lnTo>
                      <a:pt x="952" y="46"/>
                    </a:lnTo>
                    <a:lnTo>
                      <a:pt x="998" y="46"/>
                    </a:lnTo>
                    <a:lnTo>
                      <a:pt x="998" y="0"/>
                    </a:lnTo>
                    <a:lnTo>
                      <a:pt x="1043" y="0"/>
                    </a:lnTo>
                    <a:lnTo>
                      <a:pt x="1043" y="91"/>
                    </a:lnTo>
                    <a:lnTo>
                      <a:pt x="1089" y="91"/>
                    </a:lnTo>
                    <a:lnTo>
                      <a:pt x="1089" y="136"/>
                    </a:lnTo>
                    <a:lnTo>
                      <a:pt x="1134" y="136"/>
                    </a:lnTo>
                    <a:lnTo>
                      <a:pt x="1134" y="272"/>
                    </a:lnTo>
                    <a:lnTo>
                      <a:pt x="1179" y="272"/>
                    </a:lnTo>
                    <a:lnTo>
                      <a:pt x="1179" y="363"/>
                    </a:lnTo>
                    <a:lnTo>
                      <a:pt x="1225" y="363"/>
                    </a:lnTo>
                    <a:lnTo>
                      <a:pt x="1225" y="454"/>
                    </a:lnTo>
                    <a:lnTo>
                      <a:pt x="1270" y="454"/>
                    </a:lnTo>
                    <a:lnTo>
                      <a:pt x="1270" y="499"/>
                    </a:lnTo>
                    <a:lnTo>
                      <a:pt x="1315" y="499"/>
                    </a:lnTo>
                    <a:lnTo>
                      <a:pt x="1315" y="545"/>
                    </a:lnTo>
                    <a:lnTo>
                      <a:pt x="1406" y="545"/>
                    </a:lnTo>
                    <a:lnTo>
                      <a:pt x="1406" y="635"/>
                    </a:lnTo>
                    <a:lnTo>
                      <a:pt x="1542" y="635"/>
                    </a:lnTo>
                    <a:lnTo>
                      <a:pt x="1542" y="681"/>
                    </a:lnTo>
                    <a:lnTo>
                      <a:pt x="1587" y="681"/>
                    </a:lnTo>
                    <a:lnTo>
                      <a:pt x="1587" y="726"/>
                    </a:lnTo>
                    <a:lnTo>
                      <a:pt x="1633" y="726"/>
                    </a:lnTo>
                    <a:lnTo>
                      <a:pt x="1633" y="771"/>
                    </a:lnTo>
                    <a:lnTo>
                      <a:pt x="1724" y="771"/>
                    </a:lnTo>
                    <a:lnTo>
                      <a:pt x="1724" y="726"/>
                    </a:lnTo>
                    <a:lnTo>
                      <a:pt x="1814" y="726"/>
                    </a:lnTo>
                    <a:lnTo>
                      <a:pt x="1814" y="681"/>
                    </a:lnTo>
                    <a:lnTo>
                      <a:pt x="1905" y="681"/>
                    </a:lnTo>
                    <a:lnTo>
                      <a:pt x="1905" y="726"/>
                    </a:lnTo>
                    <a:lnTo>
                      <a:pt x="1860" y="726"/>
                    </a:lnTo>
                    <a:lnTo>
                      <a:pt x="1860" y="771"/>
                    </a:lnTo>
                    <a:lnTo>
                      <a:pt x="1814" y="771"/>
                    </a:lnTo>
                    <a:lnTo>
                      <a:pt x="1814" y="817"/>
                    </a:lnTo>
                    <a:lnTo>
                      <a:pt x="1769" y="817"/>
                    </a:lnTo>
                    <a:lnTo>
                      <a:pt x="1769" y="907"/>
                    </a:lnTo>
                    <a:lnTo>
                      <a:pt x="1814" y="907"/>
                    </a:lnTo>
                    <a:lnTo>
                      <a:pt x="1814" y="1043"/>
                    </a:lnTo>
                    <a:lnTo>
                      <a:pt x="1860" y="1043"/>
                    </a:lnTo>
                    <a:lnTo>
                      <a:pt x="1860" y="1089"/>
                    </a:lnTo>
                    <a:lnTo>
                      <a:pt x="1769" y="1089"/>
                    </a:lnTo>
                    <a:lnTo>
                      <a:pt x="1769" y="1043"/>
                    </a:lnTo>
                    <a:lnTo>
                      <a:pt x="1724" y="1043"/>
                    </a:lnTo>
                    <a:lnTo>
                      <a:pt x="1724" y="1089"/>
                    </a:lnTo>
                    <a:lnTo>
                      <a:pt x="1451" y="1089"/>
                    </a:lnTo>
                    <a:lnTo>
                      <a:pt x="1451" y="1043"/>
                    </a:lnTo>
                    <a:lnTo>
                      <a:pt x="1361" y="1043"/>
                    </a:lnTo>
                    <a:lnTo>
                      <a:pt x="1361" y="1089"/>
                    </a:lnTo>
                    <a:lnTo>
                      <a:pt x="1225" y="1089"/>
                    </a:lnTo>
                    <a:lnTo>
                      <a:pt x="1225" y="1134"/>
                    </a:lnTo>
                    <a:lnTo>
                      <a:pt x="1179" y="1134"/>
                    </a:lnTo>
                    <a:lnTo>
                      <a:pt x="1179" y="1180"/>
                    </a:lnTo>
                    <a:lnTo>
                      <a:pt x="1134" y="1180"/>
                    </a:lnTo>
                    <a:lnTo>
                      <a:pt x="1134" y="1225"/>
                    </a:lnTo>
                    <a:lnTo>
                      <a:pt x="1089" y="1225"/>
                    </a:lnTo>
                    <a:lnTo>
                      <a:pt x="1089" y="1270"/>
                    </a:lnTo>
                    <a:lnTo>
                      <a:pt x="1043" y="1270"/>
                    </a:lnTo>
                    <a:lnTo>
                      <a:pt x="1043" y="1316"/>
                    </a:lnTo>
                    <a:lnTo>
                      <a:pt x="998" y="1316"/>
                    </a:lnTo>
                    <a:lnTo>
                      <a:pt x="998" y="1270"/>
                    </a:lnTo>
                    <a:lnTo>
                      <a:pt x="907" y="1270"/>
                    </a:lnTo>
                    <a:lnTo>
                      <a:pt x="907" y="1225"/>
                    </a:lnTo>
                    <a:lnTo>
                      <a:pt x="862" y="1225"/>
                    </a:lnTo>
                    <a:lnTo>
                      <a:pt x="862" y="1180"/>
                    </a:lnTo>
                    <a:lnTo>
                      <a:pt x="816" y="1180"/>
                    </a:lnTo>
                    <a:lnTo>
                      <a:pt x="816" y="1134"/>
                    </a:lnTo>
                    <a:lnTo>
                      <a:pt x="771" y="1134"/>
                    </a:lnTo>
                    <a:lnTo>
                      <a:pt x="771" y="1089"/>
                    </a:lnTo>
                    <a:lnTo>
                      <a:pt x="726" y="1089"/>
                    </a:lnTo>
                    <a:lnTo>
                      <a:pt x="726" y="1043"/>
                    </a:lnTo>
                    <a:lnTo>
                      <a:pt x="680" y="1043"/>
                    </a:lnTo>
                    <a:lnTo>
                      <a:pt x="680" y="998"/>
                    </a:lnTo>
                    <a:lnTo>
                      <a:pt x="499" y="998"/>
                    </a:lnTo>
                    <a:lnTo>
                      <a:pt x="499" y="1043"/>
                    </a:lnTo>
                    <a:lnTo>
                      <a:pt x="454" y="1043"/>
                    </a:lnTo>
                    <a:lnTo>
                      <a:pt x="454" y="1089"/>
                    </a:lnTo>
                    <a:lnTo>
                      <a:pt x="408" y="1089"/>
                    </a:lnTo>
                    <a:lnTo>
                      <a:pt x="408" y="998"/>
                    </a:lnTo>
                    <a:lnTo>
                      <a:pt x="363" y="998"/>
                    </a:lnTo>
                    <a:lnTo>
                      <a:pt x="363" y="953"/>
                    </a:lnTo>
                    <a:lnTo>
                      <a:pt x="227" y="953"/>
                    </a:lnTo>
                    <a:lnTo>
                      <a:pt x="227" y="998"/>
                    </a:lnTo>
                    <a:lnTo>
                      <a:pt x="181" y="998"/>
                    </a:lnTo>
                    <a:lnTo>
                      <a:pt x="181" y="1043"/>
                    </a:lnTo>
                    <a:lnTo>
                      <a:pt x="227" y="1043"/>
                    </a:lnTo>
                    <a:lnTo>
                      <a:pt x="227" y="1089"/>
                    </a:lnTo>
                    <a:lnTo>
                      <a:pt x="317" y="1089"/>
                    </a:lnTo>
                    <a:lnTo>
                      <a:pt x="317" y="1180"/>
                    </a:lnTo>
                    <a:lnTo>
                      <a:pt x="363" y="1180"/>
                    </a:lnTo>
                    <a:lnTo>
                      <a:pt x="363" y="1225"/>
                    </a:lnTo>
                    <a:lnTo>
                      <a:pt x="408" y="1225"/>
                    </a:lnTo>
                    <a:lnTo>
                      <a:pt x="363" y="1270"/>
                    </a:lnTo>
                    <a:lnTo>
                      <a:pt x="227" y="1270"/>
                    </a:lnTo>
                    <a:lnTo>
                      <a:pt x="227" y="1225"/>
                    </a:lnTo>
                    <a:lnTo>
                      <a:pt x="181" y="1225"/>
                    </a:lnTo>
                    <a:lnTo>
                      <a:pt x="181" y="122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3313</TotalTime>
  <Words>60</Words>
  <Application>Microsoft Office PowerPoint</Application>
  <PresentationFormat>A4 210 x 297 mm</PresentationFormat>
  <Paragraphs>54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メイリオ</vt:lpstr>
      <vt:lpstr>Arial</vt:lpstr>
      <vt:lpstr>標準デザイン</vt:lpstr>
      <vt:lpstr>男女比</vt:lpstr>
      <vt:lpstr>男女比</vt:lpstr>
      <vt:lpstr>男女比</vt:lpstr>
      <vt:lpstr>年代別</vt:lpstr>
      <vt:lpstr>年代別</vt:lpstr>
      <vt:lpstr>年代別</vt:lpstr>
      <vt:lpstr>地域別</vt:lpstr>
      <vt:lpstr>地域別</vt:lpstr>
      <vt:lpstr>地域別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pptxb67_円グラフのサンプルテンプレート</dc:title>
  <dc:subject>pptxb67_円グラフのサンプルテンプレート</dc:subject>
  <dc:creator>でじけろお</dc:creator>
  <cp:revision>2</cp:revision>
  <dcterms:created xsi:type="dcterms:W3CDTF">2010-10-12T01:13:58Z</dcterms:created>
  <dcterms:modified xsi:type="dcterms:W3CDTF">2019-10-10T01:49:41Z</dcterms:modified>
  <cp:version>2</cp:version>
</cp:coreProperties>
</file>